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29"/>
  </p:notesMasterIdLst>
  <p:handoutMasterIdLst>
    <p:handoutMasterId r:id="rId30"/>
  </p:handoutMasterIdLst>
  <p:sldIdLst>
    <p:sldId id="342" r:id="rId3"/>
    <p:sldId id="434" r:id="rId4"/>
    <p:sldId id="435" r:id="rId5"/>
    <p:sldId id="426" r:id="rId6"/>
    <p:sldId id="407" r:id="rId7"/>
    <p:sldId id="427" r:id="rId8"/>
    <p:sldId id="408" r:id="rId9"/>
    <p:sldId id="405" r:id="rId10"/>
    <p:sldId id="409" r:id="rId11"/>
    <p:sldId id="410" r:id="rId12"/>
    <p:sldId id="411" r:id="rId13"/>
    <p:sldId id="412" r:id="rId14"/>
    <p:sldId id="413" r:id="rId15"/>
    <p:sldId id="428" r:id="rId16"/>
    <p:sldId id="414" r:id="rId17"/>
    <p:sldId id="429" r:id="rId18"/>
    <p:sldId id="417" r:id="rId19"/>
    <p:sldId id="430" r:id="rId20"/>
    <p:sldId id="431" r:id="rId21"/>
    <p:sldId id="432" r:id="rId22"/>
    <p:sldId id="433" r:id="rId23"/>
    <p:sldId id="421" r:id="rId24"/>
    <p:sldId id="422" r:id="rId25"/>
    <p:sldId id="424" r:id="rId26"/>
    <p:sldId id="406" r:id="rId27"/>
    <p:sldId id="404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42"/>
            <p14:sldId id="434"/>
          </p14:sldIdLst>
        </p14:section>
        <p14:section name="前言" id="{384D3980-C222-45A2-9548-4A715FAE3BBB}">
          <p14:sldIdLst>
            <p14:sldId id="435"/>
            <p14:sldId id="426"/>
            <p14:sldId id="407"/>
            <p14:sldId id="427"/>
          </p14:sldIdLst>
        </p14:section>
        <p14:section name="期末發想文件" id="{71B3E553-5536-4BA9-AEE5-F5689B6E22DE}">
          <p14:sldIdLst>
            <p14:sldId id="408"/>
            <p14:sldId id="405"/>
            <p14:sldId id="409"/>
            <p14:sldId id="410"/>
            <p14:sldId id="411"/>
            <p14:sldId id="412"/>
            <p14:sldId id="413"/>
            <p14:sldId id="428"/>
            <p14:sldId id="414"/>
            <p14:sldId id="429"/>
            <p14:sldId id="417"/>
            <p14:sldId id="430"/>
            <p14:sldId id="431"/>
            <p14:sldId id="432"/>
          </p14:sldIdLst>
        </p14:section>
        <p14:section name="提醒" id="{755B04A9-FB3C-4AF9-9F8D-1E1276EA5792}">
          <p14:sldIdLst>
            <p14:sldId id="433"/>
            <p14:sldId id="421"/>
            <p14:sldId id="422"/>
            <p14:sldId id="424"/>
            <p14:sldId id="406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49" autoAdjust="0"/>
    <p:restoredTop sz="93260" autoAdjust="0"/>
  </p:normalViewPr>
  <p:slideViewPr>
    <p:cSldViewPr>
      <p:cViewPr varScale="1">
        <p:scale>
          <a:sx n="86" d="100"/>
          <a:sy n="86" d="100"/>
        </p:scale>
        <p:origin x="1579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4/30/2020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4/30/2020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ECE07-C2FA-49DC-BEB1-3CD08689F993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598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/>
          </a:bodyPr>
          <a:lstStyle/>
          <a:p>
            <a:r>
              <a:rPr kumimoji="1" lang="zh-TW" altLang="en-US" sz="4800" dirty="0" smtClean="0"/>
              <a:t>期末</a:t>
            </a:r>
            <a:r>
              <a:rPr kumimoji="1" lang="en-US" altLang="zh-TW" sz="4800" dirty="0" smtClean="0"/>
              <a:t>Web Game</a:t>
            </a:r>
            <a:r>
              <a:rPr kumimoji="1" lang="zh-TW" altLang="en-US" sz="4800" dirty="0" smtClean="0"/>
              <a:t>發想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1592587" y="2066221"/>
            <a:ext cx="5958826" cy="918102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100" b="1" dirty="0"/>
              <a:t>以</a:t>
            </a:r>
            <a:r>
              <a:rPr lang="en-US" altLang="zh-TW" sz="2100" b="1" dirty="0"/>
              <a:t>”</a:t>
            </a:r>
            <a:r>
              <a:rPr lang="zh-TW" altLang="en-US" sz="2100" b="1" dirty="0">
                <a:solidFill>
                  <a:srgbClr val="FF0000"/>
                </a:solidFill>
              </a:rPr>
              <a:t>玩家</a:t>
            </a:r>
            <a:r>
              <a:rPr lang="en-US" altLang="zh-TW" sz="2100" b="1" dirty="0"/>
              <a:t>”</a:t>
            </a:r>
            <a:r>
              <a:rPr lang="zh-TW" altLang="en-US" sz="2100" b="1" dirty="0"/>
              <a:t>為開頭以及視角的呈述</a:t>
            </a:r>
            <a:r>
              <a:rPr lang="zh-TW" altLang="en-US" sz="2100" b="1" dirty="0" smtClean="0"/>
              <a:t>句</a:t>
            </a:r>
            <a:endParaRPr lang="en-US" altLang="zh-TW" sz="2100" b="1" dirty="0" smtClean="0"/>
          </a:p>
          <a:p>
            <a:pPr marL="0" indent="0">
              <a:buNone/>
            </a:pPr>
            <a:r>
              <a:rPr lang="zh-TW" altLang="en-US" sz="2100" b="1" dirty="0" smtClean="0">
                <a:solidFill>
                  <a:srgbClr val="FF0000"/>
                </a:solidFill>
              </a:rPr>
              <a:t>玩家</a:t>
            </a:r>
            <a:r>
              <a:rPr lang="zh-TW" altLang="en-US" sz="2100" b="1" dirty="0" smtClean="0"/>
              <a:t>在這個遊戲中，將是</a:t>
            </a:r>
            <a:r>
              <a:rPr lang="zh-TW" altLang="en-US" sz="2100" b="1" dirty="0" smtClean="0">
                <a:solidFill>
                  <a:srgbClr val="FF0000"/>
                </a:solidFill>
              </a:rPr>
              <a:t>如何認知「自己」的存在</a:t>
            </a:r>
            <a:r>
              <a:rPr lang="zh-TW" altLang="en-US" sz="2100" b="1" dirty="0" smtClean="0"/>
              <a:t>的</a:t>
            </a:r>
            <a:r>
              <a:rPr lang="en-US" altLang="zh-TW" sz="2100" b="1" dirty="0" smtClean="0"/>
              <a:t>?</a:t>
            </a:r>
            <a:endParaRPr lang="zh-TW" altLang="en-US" sz="2100" b="1" dirty="0"/>
          </a:p>
          <a:p>
            <a:endParaRPr lang="en-US" altLang="zh-TW" sz="2100" b="1" dirty="0"/>
          </a:p>
          <a:p>
            <a:endParaRPr lang="en-US" altLang="zh-TW" sz="2100" b="1" dirty="0"/>
          </a:p>
        </p:txBody>
      </p:sp>
      <p:sp>
        <p:nvSpPr>
          <p:cNvPr id="5" name="矩形 4"/>
          <p:cNvSpPr/>
          <p:nvPr/>
        </p:nvSpPr>
        <p:spPr>
          <a:xfrm>
            <a:off x="1811160" y="4011959"/>
            <a:ext cx="422423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dirty="0" smtClean="0"/>
              <a:t>玩家作為一個英雄，</a:t>
            </a:r>
            <a:r>
              <a:rPr lang="en-US" altLang="zh-TW" sz="2100" dirty="0" smtClean="0"/>
              <a:t/>
            </a:r>
            <a:br>
              <a:rPr lang="en-US" altLang="zh-TW" sz="2100" dirty="0" smtClean="0"/>
            </a:br>
            <a:r>
              <a:rPr lang="zh-TW" altLang="en-US" sz="2100" dirty="0" smtClean="0"/>
              <a:t>可以</a:t>
            </a:r>
            <a:r>
              <a:rPr lang="zh-TW" altLang="en-US" sz="2100" dirty="0"/>
              <a:t>藉由擊殺怪物獲得經驗</a:t>
            </a:r>
            <a:r>
              <a:rPr lang="zh-TW" altLang="en-US" sz="2100" dirty="0" smtClean="0"/>
              <a:t>值成長</a:t>
            </a:r>
            <a:endParaRPr lang="zh-TW" altLang="en-US" sz="2100" dirty="0"/>
          </a:p>
        </p:txBody>
      </p:sp>
      <p:sp>
        <p:nvSpPr>
          <p:cNvPr id="6" name="矩形 5"/>
          <p:cNvSpPr/>
          <p:nvPr/>
        </p:nvSpPr>
        <p:spPr>
          <a:xfrm>
            <a:off x="1811160" y="3158970"/>
            <a:ext cx="287771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dirty="0"/>
              <a:t>這個遊戲可以打怪練等</a:t>
            </a:r>
            <a:endParaRPr lang="en-US" altLang="zh-TW" sz="2100" dirty="0"/>
          </a:p>
        </p:txBody>
      </p:sp>
      <p:sp>
        <p:nvSpPr>
          <p:cNvPr id="8" name="乘號 7"/>
          <p:cNvSpPr/>
          <p:nvPr/>
        </p:nvSpPr>
        <p:spPr>
          <a:xfrm>
            <a:off x="6306687" y="3031142"/>
            <a:ext cx="648072" cy="64807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6434516" y="4185084"/>
            <a:ext cx="392415" cy="3924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smtClean="0"/>
              <a:t>2. </a:t>
            </a:r>
            <a:r>
              <a:rPr lang="zh-TW" altLang="en-US" sz="4400" dirty="0" smtClean="0"/>
              <a:t>使用者</a:t>
            </a:r>
            <a:r>
              <a:rPr lang="zh-TW" altLang="en-US" sz="4400" dirty="0" smtClean="0"/>
              <a:t>故事</a:t>
            </a:r>
            <a:r>
              <a:rPr lang="en-US" altLang="zh-TW" sz="4400" dirty="0" smtClean="0"/>
              <a:t>(User Story)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9340002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smtClean="0"/>
              <a:t>2. </a:t>
            </a:r>
            <a:r>
              <a:rPr lang="zh-TW" altLang="en-US" sz="4400" dirty="0" smtClean="0"/>
              <a:t>使用者</a:t>
            </a:r>
            <a:r>
              <a:rPr lang="zh-TW" altLang="en-US" sz="4400" dirty="0" smtClean="0"/>
              <a:t>故事</a:t>
            </a:r>
            <a:r>
              <a:rPr lang="en-US" altLang="zh-TW" sz="4400" dirty="0" smtClean="0"/>
              <a:t>(User Story)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2"/>
            <a:ext cx="8357286" cy="4973593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zh-TW" altLang="en-US" dirty="0"/>
              <a:t>玩家扮演一顆軟球進行冒險，利用繩索和來穿越地圖和路上的敵人</a:t>
            </a:r>
          </a:p>
          <a:p>
            <a:pPr marL="285750" indent="-285750"/>
            <a:r>
              <a:rPr lang="zh-TW" altLang="en-US" dirty="0"/>
              <a:t>透過簡單的鍵盤和滑鼠操作來進行移動和擺盪，也能在靠近敵人時攻擊</a:t>
            </a:r>
          </a:p>
          <a:p>
            <a:pPr marL="285750" indent="-285750"/>
            <a:r>
              <a:rPr lang="zh-TW" altLang="en-US" dirty="0"/>
              <a:t>以 </a:t>
            </a:r>
            <a:r>
              <a:rPr lang="en-US" altLang="zh-TW" dirty="0"/>
              <a:t>2D </a:t>
            </a:r>
            <a:r>
              <a:rPr lang="zh-TW" altLang="en-US" dirty="0"/>
              <a:t>第三人稱視角遊玩，玩家會固定在螢幕中間進行遊戲。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TW" altLang="en-US" dirty="0"/>
              <a:t>玩家打敗關卡魔王後，可以取回一種顏色</a:t>
            </a:r>
          </a:p>
          <a:p>
            <a:pPr marL="285750" indent="-285750"/>
            <a:r>
              <a:rPr lang="zh-TW" altLang="en-US" dirty="0"/>
              <a:t>共有三個關卡，主題分別為森林、極地、火山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92613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 </a:t>
            </a:r>
            <a:r>
              <a:rPr lang="zh-TW" altLang="en-US" dirty="0" smtClean="0"/>
              <a:t>遊戲</a:t>
            </a:r>
            <a:r>
              <a:rPr lang="zh-TW" altLang="en-US" dirty="0"/>
              <a:t>背景故事</a:t>
            </a:r>
            <a:r>
              <a:rPr lang="en-US" altLang="zh-TW" dirty="0"/>
              <a:t>(Optional)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/>
              <a:t>快樂的軟球村落中有各種顏色的軟球，色彩繽紛，軟球們用自己的色彩飽和度來分階級地位，管理得非常有秩序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r>
              <a:rPr lang="zh-TW" altLang="en-US" dirty="0"/>
              <a:t>有一天有個邪惡軟球把「顏色」給偷走了，只剩下黑白兩色，造成村民們的恐慌和混亂，秩序從此被打亂，使得村落的生活品質大幅下降。這個事件被村民們稱為「盜竊之日」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r>
              <a:rPr lang="zh-TW" altLang="en-US" dirty="0"/>
              <a:t>主角作為在「盜竊之日」之後出生的小軟球，從小開始，人生就是黑白的。有天在村落的廢墟中找到「盜竊之日」前的古書，他才意識到原來這個世界還有其他的顏色。為了找回顏色和秩序，便決定踏上旅程，尋找失落的顏色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90662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smtClean="0"/>
              <a:t>4. </a:t>
            </a:r>
            <a:r>
              <a:rPr lang="zh-TW" altLang="en-US" sz="4400" dirty="0" smtClean="0"/>
              <a:t>操作</a:t>
            </a:r>
            <a:r>
              <a:rPr lang="zh-TW" altLang="en-US" sz="4400" dirty="0" smtClean="0"/>
              <a:t>方</a:t>
            </a:r>
            <a:r>
              <a:rPr lang="zh-TW" altLang="en-US" sz="4400" dirty="0"/>
              <a:t>式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2462495" y="1586197"/>
            <a:ext cx="4207412" cy="4207413"/>
            <a:chOff x="3955666" y="1485817"/>
            <a:chExt cx="4207412" cy="4207413"/>
          </a:xfrm>
        </p:grpSpPr>
        <p:sp>
          <p:nvSpPr>
            <p:cNvPr id="8" name="îṥḷiḍé">
              <a:extLst>
                <a:ext uri="{FF2B5EF4-FFF2-40B4-BE49-F238E27FC236}">
                  <a16:creationId xmlns:a16="http://schemas.microsoft.com/office/drawing/2014/main" id="{A6A7F2F5-1729-493A-AE30-903496AE9288}"/>
                </a:ext>
              </a:extLst>
            </p:cNvPr>
            <p:cNvSpPr/>
            <p:nvPr/>
          </p:nvSpPr>
          <p:spPr>
            <a:xfrm>
              <a:off x="4368111" y="1898264"/>
              <a:ext cx="3382518" cy="3382518"/>
            </a:xfrm>
            <a:prstGeom prst="donut">
              <a:avLst>
                <a:gd name="adj" fmla="val 624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buSzPct val="25000"/>
              </a:pPr>
              <a:r>
                <a:rPr lang="de-DE" altLang="zh-CN" b="1">
                  <a:sym typeface="Calibri"/>
                </a:rPr>
                <a:t>Text here</a:t>
              </a:r>
              <a:endParaRPr lang="de-DE" altLang="zh-CN" b="1" dirty="0">
                <a:sym typeface="Calibri"/>
              </a:endParaRPr>
            </a:p>
          </p:txBody>
        </p:sp>
        <p:cxnSp>
          <p:nvCxnSpPr>
            <p:cNvPr id="10" name="直接连接符 5">
              <a:extLst>
                <a:ext uri="{FF2B5EF4-FFF2-40B4-BE49-F238E27FC236}">
                  <a16:creationId xmlns:a16="http://schemas.microsoft.com/office/drawing/2014/main" id="{3B7B09A7-04F4-4A60-81FA-BBABDBBE00B3}"/>
                </a:ext>
              </a:extLst>
            </p:cNvPr>
            <p:cNvCxnSpPr>
              <a:cxnSpLocks/>
              <a:stCxn id="16" idx="2"/>
              <a:endCxn id="14" idx="0"/>
            </p:cNvCxnSpPr>
            <p:nvPr/>
          </p:nvCxnSpPr>
          <p:spPr>
            <a:xfrm>
              <a:off x="4841547" y="3589523"/>
              <a:ext cx="243565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6">
              <a:extLst>
                <a:ext uri="{FF2B5EF4-FFF2-40B4-BE49-F238E27FC236}">
                  <a16:creationId xmlns:a16="http://schemas.microsoft.com/office/drawing/2014/main" id="{24A2297A-A0AE-46C2-B94F-7D670AB64F37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6059370" y="2371698"/>
              <a:ext cx="0" cy="2435652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îṥḷiḍé">
              <a:extLst>
                <a:ext uri="{FF2B5EF4-FFF2-40B4-BE49-F238E27FC236}">
                  <a16:creationId xmlns:a16="http://schemas.microsoft.com/office/drawing/2014/main" id="{0365152A-BD2C-4DFC-8609-ED5F03B18E2D}"/>
                </a:ext>
              </a:extLst>
            </p:cNvPr>
            <p:cNvSpPr/>
            <p:nvPr/>
          </p:nvSpPr>
          <p:spPr>
            <a:xfrm>
              <a:off x="5262366" y="2792519"/>
              <a:ext cx="1594007" cy="1594007"/>
            </a:xfrm>
            <a:custGeom>
              <a:avLst/>
              <a:gdLst>
                <a:gd name="connsiteX0" fmla="*/ 0 w 1188002"/>
                <a:gd name="connsiteY0" fmla="*/ 594001 h 1188002"/>
                <a:gd name="connsiteX1" fmla="*/ 594001 w 1188002"/>
                <a:gd name="connsiteY1" fmla="*/ 0 h 1188002"/>
                <a:gd name="connsiteX2" fmla="*/ 1188002 w 1188002"/>
                <a:gd name="connsiteY2" fmla="*/ 594001 h 1188002"/>
                <a:gd name="connsiteX3" fmla="*/ 594001 w 1188002"/>
                <a:gd name="connsiteY3" fmla="*/ 1188002 h 1188002"/>
                <a:gd name="connsiteX4" fmla="*/ 0 w 1188002"/>
                <a:gd name="connsiteY4" fmla="*/ 594001 h 118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8002" h="1188002">
                  <a:moveTo>
                    <a:pt x="0" y="594001"/>
                  </a:moveTo>
                  <a:cubicBezTo>
                    <a:pt x="0" y="265943"/>
                    <a:pt x="265943" y="0"/>
                    <a:pt x="594001" y="0"/>
                  </a:cubicBezTo>
                  <a:cubicBezTo>
                    <a:pt x="922059" y="0"/>
                    <a:pt x="1188002" y="265943"/>
                    <a:pt x="1188002" y="594001"/>
                  </a:cubicBezTo>
                  <a:cubicBezTo>
                    <a:pt x="1188002" y="922059"/>
                    <a:pt x="922059" y="1188002"/>
                    <a:pt x="594001" y="1188002"/>
                  </a:cubicBezTo>
                  <a:cubicBezTo>
                    <a:pt x="265943" y="1188002"/>
                    <a:pt x="0" y="922059"/>
                    <a:pt x="0" y="59400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SzPct val="25000"/>
              </a:pPr>
              <a:r>
                <a:rPr lang="zh-TW" altLang="en-US" sz="2400" b="1" dirty="0">
                  <a:sym typeface="Calibri"/>
                </a:rPr>
                <a:t>核心操作</a:t>
              </a:r>
              <a:endParaRPr lang="de-DE" altLang="zh-CN" sz="2400" b="1" dirty="0">
                <a:sym typeface="Calibri"/>
              </a:endParaRPr>
            </a:p>
          </p:txBody>
        </p:sp>
        <p:sp>
          <p:nvSpPr>
            <p:cNvPr id="13" name="îṣḷïďê">
              <a:extLst>
                <a:ext uri="{FF2B5EF4-FFF2-40B4-BE49-F238E27FC236}">
                  <a16:creationId xmlns:a16="http://schemas.microsoft.com/office/drawing/2014/main" id="{9EF2B316-E648-4793-A723-69B6E5B211AE}"/>
                </a:ext>
              </a:extLst>
            </p:cNvPr>
            <p:cNvSpPr/>
            <p:nvPr/>
          </p:nvSpPr>
          <p:spPr>
            <a:xfrm>
              <a:off x="5616430" y="1485817"/>
              <a:ext cx="885880" cy="885880"/>
            </a:xfrm>
            <a:custGeom>
              <a:avLst/>
              <a:gdLst>
                <a:gd name="connsiteX0" fmla="*/ 0 w 950965"/>
                <a:gd name="connsiteY0" fmla="*/ 475483 h 950965"/>
                <a:gd name="connsiteX1" fmla="*/ 475483 w 950965"/>
                <a:gd name="connsiteY1" fmla="*/ 0 h 950965"/>
                <a:gd name="connsiteX2" fmla="*/ 950966 w 950965"/>
                <a:gd name="connsiteY2" fmla="*/ 475483 h 950965"/>
                <a:gd name="connsiteX3" fmla="*/ 475483 w 950965"/>
                <a:gd name="connsiteY3" fmla="*/ 950966 h 950965"/>
                <a:gd name="connsiteX4" fmla="*/ 0 w 950965"/>
                <a:gd name="connsiteY4" fmla="*/ 475483 h 95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965" h="950965">
                  <a:moveTo>
                    <a:pt x="0" y="475483"/>
                  </a:moveTo>
                  <a:cubicBezTo>
                    <a:pt x="0" y="212881"/>
                    <a:pt x="212881" y="0"/>
                    <a:pt x="475483" y="0"/>
                  </a:cubicBezTo>
                  <a:cubicBezTo>
                    <a:pt x="738085" y="0"/>
                    <a:pt x="950966" y="212881"/>
                    <a:pt x="950966" y="475483"/>
                  </a:cubicBezTo>
                  <a:cubicBezTo>
                    <a:pt x="950966" y="738085"/>
                    <a:pt x="738085" y="950966"/>
                    <a:pt x="475483" y="950966"/>
                  </a:cubicBezTo>
                  <a:cubicBezTo>
                    <a:pt x="212881" y="950966"/>
                    <a:pt x="0" y="738085"/>
                    <a:pt x="0" y="47548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-955721"/>
                <a:satOff val="-23029"/>
                <a:lumOff val="-13857"/>
                <a:alphaOff val="0"/>
              </a:schemeClr>
            </a:fillRef>
            <a:effectRef idx="0">
              <a:schemeClr val="accent2">
                <a:hueOff val="-955721"/>
                <a:satOff val="-23029"/>
                <a:lumOff val="-1385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anchor="ctr" anchorCtr="1">
              <a:normAutofit/>
            </a:bodyPr>
            <a:lstStyle/>
            <a:p>
              <a:pPr algn="ctr">
                <a:buSzPct val="25000"/>
              </a:pPr>
              <a:r>
                <a:rPr lang="zh-TW" altLang="en-US" sz="2000" dirty="0">
                  <a:sym typeface="Calibri"/>
                </a:rPr>
                <a:t>移動</a:t>
              </a:r>
              <a:endParaRPr lang="de-DE" altLang="zh-CN" sz="2000" dirty="0">
                <a:sym typeface="Calibri"/>
              </a:endParaRPr>
            </a:p>
          </p:txBody>
        </p:sp>
        <p:sp>
          <p:nvSpPr>
            <p:cNvPr id="14" name="iṥḻîḍè">
              <a:extLst>
                <a:ext uri="{FF2B5EF4-FFF2-40B4-BE49-F238E27FC236}">
                  <a16:creationId xmlns:a16="http://schemas.microsoft.com/office/drawing/2014/main" id="{FD471E03-2CCC-4369-B433-24BB0BD5F39E}"/>
                </a:ext>
              </a:extLst>
            </p:cNvPr>
            <p:cNvSpPr/>
            <p:nvPr/>
          </p:nvSpPr>
          <p:spPr>
            <a:xfrm>
              <a:off x="7277198" y="3146583"/>
              <a:ext cx="885880" cy="885880"/>
            </a:xfrm>
            <a:custGeom>
              <a:avLst/>
              <a:gdLst>
                <a:gd name="connsiteX0" fmla="*/ 0 w 950965"/>
                <a:gd name="connsiteY0" fmla="*/ 475483 h 950965"/>
                <a:gd name="connsiteX1" fmla="*/ 475483 w 950965"/>
                <a:gd name="connsiteY1" fmla="*/ 0 h 950965"/>
                <a:gd name="connsiteX2" fmla="*/ 950966 w 950965"/>
                <a:gd name="connsiteY2" fmla="*/ 475483 h 950965"/>
                <a:gd name="connsiteX3" fmla="*/ 475483 w 950965"/>
                <a:gd name="connsiteY3" fmla="*/ 950966 h 950965"/>
                <a:gd name="connsiteX4" fmla="*/ 0 w 950965"/>
                <a:gd name="connsiteY4" fmla="*/ 475483 h 95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965" h="950965">
                  <a:moveTo>
                    <a:pt x="0" y="475483"/>
                  </a:moveTo>
                  <a:cubicBezTo>
                    <a:pt x="0" y="212881"/>
                    <a:pt x="212881" y="0"/>
                    <a:pt x="475483" y="0"/>
                  </a:cubicBezTo>
                  <a:cubicBezTo>
                    <a:pt x="738085" y="0"/>
                    <a:pt x="950966" y="212881"/>
                    <a:pt x="950966" y="475483"/>
                  </a:cubicBezTo>
                  <a:cubicBezTo>
                    <a:pt x="950966" y="738085"/>
                    <a:pt x="738085" y="950966"/>
                    <a:pt x="475483" y="950966"/>
                  </a:cubicBezTo>
                  <a:cubicBezTo>
                    <a:pt x="212881" y="950966"/>
                    <a:pt x="0" y="738085"/>
                    <a:pt x="0" y="47548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-955721"/>
                <a:satOff val="-23029"/>
                <a:lumOff val="-13857"/>
                <a:alphaOff val="0"/>
              </a:schemeClr>
            </a:fillRef>
            <a:effectRef idx="0">
              <a:schemeClr val="accent2">
                <a:hueOff val="-955721"/>
                <a:satOff val="-23029"/>
                <a:lumOff val="-1385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anchor="ctr" anchorCtr="1">
              <a:normAutofit/>
            </a:bodyPr>
            <a:lstStyle/>
            <a:p>
              <a:pPr algn="ctr">
                <a:buSzPct val="25000"/>
              </a:pPr>
              <a:r>
                <a:rPr lang="zh-TW" altLang="en-US" sz="2000" dirty="0">
                  <a:sym typeface="Calibri"/>
                </a:rPr>
                <a:t>瞄準</a:t>
              </a:r>
              <a:endParaRPr lang="de-DE" altLang="zh-CN" sz="2000" dirty="0">
                <a:sym typeface="Calibri"/>
              </a:endParaRPr>
            </a:p>
          </p:txBody>
        </p:sp>
        <p:sp>
          <p:nvSpPr>
            <p:cNvPr id="15" name="ïŝ1ídè">
              <a:extLst>
                <a:ext uri="{FF2B5EF4-FFF2-40B4-BE49-F238E27FC236}">
                  <a16:creationId xmlns:a16="http://schemas.microsoft.com/office/drawing/2014/main" id="{08F506A3-C66F-4B5C-AA17-0ECD09A85FE2}"/>
                </a:ext>
              </a:extLst>
            </p:cNvPr>
            <p:cNvSpPr/>
            <p:nvPr/>
          </p:nvSpPr>
          <p:spPr>
            <a:xfrm>
              <a:off x="5616430" y="4807350"/>
              <a:ext cx="885880" cy="885880"/>
            </a:xfrm>
            <a:custGeom>
              <a:avLst/>
              <a:gdLst>
                <a:gd name="connsiteX0" fmla="*/ 0 w 950965"/>
                <a:gd name="connsiteY0" fmla="*/ 475483 h 950965"/>
                <a:gd name="connsiteX1" fmla="*/ 475483 w 950965"/>
                <a:gd name="connsiteY1" fmla="*/ 0 h 950965"/>
                <a:gd name="connsiteX2" fmla="*/ 950966 w 950965"/>
                <a:gd name="connsiteY2" fmla="*/ 475483 h 950965"/>
                <a:gd name="connsiteX3" fmla="*/ 475483 w 950965"/>
                <a:gd name="connsiteY3" fmla="*/ 950966 h 950965"/>
                <a:gd name="connsiteX4" fmla="*/ 0 w 950965"/>
                <a:gd name="connsiteY4" fmla="*/ 475483 h 95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965" h="950965">
                  <a:moveTo>
                    <a:pt x="0" y="475483"/>
                  </a:moveTo>
                  <a:cubicBezTo>
                    <a:pt x="0" y="212881"/>
                    <a:pt x="212881" y="0"/>
                    <a:pt x="475483" y="0"/>
                  </a:cubicBezTo>
                  <a:cubicBezTo>
                    <a:pt x="738085" y="0"/>
                    <a:pt x="950966" y="212881"/>
                    <a:pt x="950966" y="475483"/>
                  </a:cubicBezTo>
                  <a:cubicBezTo>
                    <a:pt x="950966" y="738085"/>
                    <a:pt x="738085" y="950966"/>
                    <a:pt x="475483" y="950966"/>
                  </a:cubicBezTo>
                  <a:cubicBezTo>
                    <a:pt x="212881" y="950966"/>
                    <a:pt x="0" y="738085"/>
                    <a:pt x="0" y="47548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-955721"/>
                <a:satOff val="-23029"/>
                <a:lumOff val="-13857"/>
                <a:alphaOff val="0"/>
              </a:schemeClr>
            </a:fillRef>
            <a:effectRef idx="0">
              <a:schemeClr val="accent2">
                <a:hueOff val="-955721"/>
                <a:satOff val="-23029"/>
                <a:lumOff val="-1385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anchor="ctr" anchorCtr="1">
              <a:normAutofit/>
            </a:bodyPr>
            <a:lstStyle/>
            <a:p>
              <a:pPr algn="ctr">
                <a:buSzPct val="25000"/>
              </a:pPr>
              <a:r>
                <a:rPr lang="zh-TW" altLang="en-US" sz="2000" dirty="0">
                  <a:sym typeface="Calibri"/>
                </a:rPr>
                <a:t>攻擊</a:t>
              </a:r>
              <a:endParaRPr lang="de-DE" altLang="zh-CN" sz="2000" dirty="0">
                <a:sym typeface="Calibri"/>
              </a:endParaRPr>
            </a:p>
          </p:txBody>
        </p:sp>
        <p:sp>
          <p:nvSpPr>
            <p:cNvPr id="16" name="iṣḷiḋé">
              <a:extLst>
                <a:ext uri="{FF2B5EF4-FFF2-40B4-BE49-F238E27FC236}">
                  <a16:creationId xmlns:a16="http://schemas.microsoft.com/office/drawing/2014/main" id="{F06E9DF4-74D3-47B6-8DE7-56A0B25D1179}"/>
                </a:ext>
              </a:extLst>
            </p:cNvPr>
            <p:cNvSpPr/>
            <p:nvPr/>
          </p:nvSpPr>
          <p:spPr>
            <a:xfrm>
              <a:off x="3955666" y="3146583"/>
              <a:ext cx="885880" cy="885880"/>
            </a:xfrm>
            <a:custGeom>
              <a:avLst/>
              <a:gdLst>
                <a:gd name="connsiteX0" fmla="*/ 0 w 950965"/>
                <a:gd name="connsiteY0" fmla="*/ 475483 h 950965"/>
                <a:gd name="connsiteX1" fmla="*/ 475483 w 950965"/>
                <a:gd name="connsiteY1" fmla="*/ 0 h 950965"/>
                <a:gd name="connsiteX2" fmla="*/ 950966 w 950965"/>
                <a:gd name="connsiteY2" fmla="*/ 475483 h 950965"/>
                <a:gd name="connsiteX3" fmla="*/ 475483 w 950965"/>
                <a:gd name="connsiteY3" fmla="*/ 950966 h 950965"/>
                <a:gd name="connsiteX4" fmla="*/ 0 w 950965"/>
                <a:gd name="connsiteY4" fmla="*/ 475483 h 95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965" h="950965">
                  <a:moveTo>
                    <a:pt x="0" y="475483"/>
                  </a:moveTo>
                  <a:cubicBezTo>
                    <a:pt x="0" y="212881"/>
                    <a:pt x="212881" y="0"/>
                    <a:pt x="475483" y="0"/>
                  </a:cubicBezTo>
                  <a:cubicBezTo>
                    <a:pt x="738085" y="0"/>
                    <a:pt x="950966" y="212881"/>
                    <a:pt x="950966" y="475483"/>
                  </a:cubicBezTo>
                  <a:cubicBezTo>
                    <a:pt x="950966" y="738085"/>
                    <a:pt x="738085" y="950966"/>
                    <a:pt x="475483" y="950966"/>
                  </a:cubicBezTo>
                  <a:cubicBezTo>
                    <a:pt x="212881" y="950966"/>
                    <a:pt x="0" y="738085"/>
                    <a:pt x="0" y="47548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-955721"/>
                <a:satOff val="-23029"/>
                <a:lumOff val="-13857"/>
                <a:alphaOff val="0"/>
              </a:schemeClr>
            </a:fillRef>
            <a:effectRef idx="0">
              <a:schemeClr val="accent2">
                <a:hueOff val="-955721"/>
                <a:satOff val="-23029"/>
                <a:lumOff val="-1385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anchor="ctr" anchorCtr="1">
              <a:normAutofit/>
            </a:bodyPr>
            <a:lstStyle/>
            <a:p>
              <a:pPr algn="ctr">
                <a:buSzPct val="25000"/>
              </a:pPr>
              <a:r>
                <a:rPr lang="zh-TW" altLang="en-US" sz="2000" dirty="0">
                  <a:sym typeface="Calibri"/>
                </a:rPr>
                <a:t>擺盪</a:t>
              </a:r>
              <a:endParaRPr lang="de-DE" altLang="zh-CN" sz="2000" dirty="0">
                <a:sym typeface="Calibri"/>
              </a:endParaRPr>
            </a:p>
          </p:txBody>
        </p:sp>
      </p:grpSp>
      <p:grpSp>
        <p:nvGrpSpPr>
          <p:cNvPr id="25" name="组合 20">
            <a:extLst>
              <a:ext uri="{FF2B5EF4-FFF2-40B4-BE49-F238E27FC236}">
                <a16:creationId xmlns:a16="http://schemas.microsoft.com/office/drawing/2014/main" id="{FA72EB3D-E09E-48B0-BAA1-3106C094CB92}"/>
              </a:ext>
            </a:extLst>
          </p:cNvPr>
          <p:cNvGrpSpPr/>
          <p:nvPr/>
        </p:nvGrpSpPr>
        <p:grpSpPr>
          <a:xfrm>
            <a:off x="536809" y="1580829"/>
            <a:ext cx="3011176" cy="1097483"/>
            <a:chOff x="8845674" y="435090"/>
            <a:chExt cx="2295002" cy="1097483"/>
          </a:xfrm>
        </p:grpSpPr>
        <p:sp>
          <p:nvSpPr>
            <p:cNvPr id="29" name="Shape 1448">
              <a:extLst>
                <a:ext uri="{FF2B5EF4-FFF2-40B4-BE49-F238E27FC236}">
                  <a16:creationId xmlns:a16="http://schemas.microsoft.com/office/drawing/2014/main" id="{2FD08185-02BE-49DC-B75D-872BF71F80A3}"/>
                </a:ext>
              </a:extLst>
            </p:cNvPr>
            <p:cNvSpPr txBox="1"/>
            <p:nvPr/>
          </p:nvSpPr>
          <p:spPr>
            <a:xfrm>
              <a:off x="8845676" y="435090"/>
              <a:ext cx="2295000" cy="392512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>
                <a:buSzPct val="25000"/>
              </a:pPr>
              <a:r>
                <a:rPr lang="zh-TW" altLang="en-US" sz="2400" b="1" dirty="0">
                  <a:sym typeface="Calibri"/>
                </a:rPr>
                <a:t>移動操作</a:t>
              </a:r>
              <a:endParaRPr lang="de-DE" sz="2400" b="1" dirty="0">
                <a:sym typeface="Calibri"/>
              </a:endParaRPr>
            </a:p>
          </p:txBody>
        </p:sp>
        <p:sp>
          <p:nvSpPr>
            <p:cNvPr id="30" name="Shape 1450">
              <a:extLst>
                <a:ext uri="{FF2B5EF4-FFF2-40B4-BE49-F238E27FC236}">
                  <a16:creationId xmlns:a16="http://schemas.microsoft.com/office/drawing/2014/main" id="{328F7B68-9253-45D2-A642-5B74F79B0D92}"/>
                </a:ext>
              </a:extLst>
            </p:cNvPr>
            <p:cNvSpPr txBox="1"/>
            <p:nvPr/>
          </p:nvSpPr>
          <p:spPr>
            <a:xfrm>
              <a:off x="8845674" y="907655"/>
              <a:ext cx="2295000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r>
                <a:rPr lang="en-US" altLang="zh-TW" dirty="0"/>
                <a:t>WASD </a:t>
              </a:r>
              <a:r>
                <a:rPr lang="zh-TW" altLang="en-US" dirty="0"/>
                <a:t>移動和跳躍</a:t>
              </a: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56267" y="4844733"/>
            <a:ext cx="3068051" cy="1037517"/>
            <a:chOff x="191154" y="4211652"/>
            <a:chExt cx="3068051" cy="1037517"/>
          </a:xfrm>
        </p:grpSpPr>
        <p:grpSp>
          <p:nvGrpSpPr>
            <p:cNvPr id="26" name="组合 21">
              <a:extLst>
                <a:ext uri="{FF2B5EF4-FFF2-40B4-BE49-F238E27FC236}">
                  <a16:creationId xmlns:a16="http://schemas.microsoft.com/office/drawing/2014/main" id="{8D636C53-0AA5-47B3-8B91-F49419B59118}"/>
                </a:ext>
              </a:extLst>
            </p:cNvPr>
            <p:cNvGrpSpPr/>
            <p:nvPr/>
          </p:nvGrpSpPr>
          <p:grpSpPr>
            <a:xfrm>
              <a:off x="248031" y="4211652"/>
              <a:ext cx="3011174" cy="1017430"/>
              <a:chOff x="8661000" y="1781570"/>
              <a:chExt cx="2295000" cy="1017430"/>
            </a:xfrm>
          </p:grpSpPr>
          <p:sp>
            <p:nvSpPr>
              <p:cNvPr id="27" name="Shape 1448">
                <a:extLst>
                  <a:ext uri="{FF2B5EF4-FFF2-40B4-BE49-F238E27FC236}">
                    <a16:creationId xmlns:a16="http://schemas.microsoft.com/office/drawing/2014/main" id="{55A65AAB-2D68-4038-9288-F6CFB96E3B74}"/>
                  </a:ext>
                </a:extLst>
              </p:cNvPr>
              <p:cNvSpPr txBox="1"/>
              <p:nvPr/>
            </p:nvSpPr>
            <p:spPr>
              <a:xfrm>
                <a:off x="8661000" y="1781570"/>
                <a:ext cx="2295000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>
                  <a:buSzPct val="25000"/>
                </a:pPr>
                <a:r>
                  <a:rPr lang="zh-TW" altLang="en-US" sz="2400" b="1" dirty="0">
                    <a:sym typeface="Calibri"/>
                  </a:rPr>
                  <a:t>擺盪操作</a:t>
                </a:r>
                <a:endParaRPr lang="de-DE" sz="2400" b="1" dirty="0">
                  <a:sym typeface="Calibri"/>
                </a:endParaRPr>
              </a:p>
            </p:txBody>
          </p:sp>
          <p:sp>
            <p:nvSpPr>
              <p:cNvPr id="28" name="Shape 1450">
                <a:extLst>
                  <a:ext uri="{FF2B5EF4-FFF2-40B4-BE49-F238E27FC236}">
                    <a16:creationId xmlns:a16="http://schemas.microsoft.com/office/drawing/2014/main" id="{7C0C1375-E471-48D8-ACC6-E8970C99C297}"/>
                  </a:ext>
                </a:extLst>
              </p:cNvPr>
              <p:cNvSpPr txBox="1"/>
              <p:nvPr/>
            </p:nvSpPr>
            <p:spPr>
              <a:xfrm>
                <a:off x="8661000" y="2174082"/>
                <a:ext cx="2295000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endParaRPr lang="de-DE" sz="1200" dirty="0"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191154" y="4602838"/>
              <a:ext cx="272382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滑鼠左鍵按下會射出繩索</a:t>
              </a:r>
              <a:r>
                <a:rPr lang="en-US" altLang="zh-TW" dirty="0"/>
                <a:t/>
              </a:r>
              <a:br>
                <a:rPr lang="en-US" altLang="zh-TW" dirty="0"/>
              </a:br>
              <a:r>
                <a:rPr lang="zh-TW" altLang="en-US" dirty="0"/>
                <a:t>並開始持續縮短</a:t>
              </a: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6207021" y="1497913"/>
            <a:ext cx="3404795" cy="4336031"/>
            <a:chOff x="8114103" y="1325600"/>
            <a:chExt cx="3404795" cy="4336031"/>
          </a:xfrm>
        </p:grpSpPr>
        <p:grpSp>
          <p:nvGrpSpPr>
            <p:cNvPr id="17" name="组合 12">
              <a:extLst>
                <a:ext uri="{FF2B5EF4-FFF2-40B4-BE49-F238E27FC236}">
                  <a16:creationId xmlns:a16="http://schemas.microsoft.com/office/drawing/2014/main" id="{EEBBC833-2EEB-4961-B08F-752EE37FE93A}"/>
                </a:ext>
              </a:extLst>
            </p:cNvPr>
            <p:cNvGrpSpPr/>
            <p:nvPr/>
          </p:nvGrpSpPr>
          <p:grpSpPr>
            <a:xfrm>
              <a:off x="8173227" y="1325600"/>
              <a:ext cx="3345671" cy="3865579"/>
              <a:chOff x="8173227" y="326081"/>
              <a:chExt cx="3345671" cy="3865579"/>
            </a:xfrm>
          </p:grpSpPr>
          <p:grpSp>
            <p:nvGrpSpPr>
              <p:cNvPr id="18" name="组合 13">
                <a:extLst>
                  <a:ext uri="{FF2B5EF4-FFF2-40B4-BE49-F238E27FC236}">
                    <a16:creationId xmlns:a16="http://schemas.microsoft.com/office/drawing/2014/main" id="{86511561-1F15-4DB2-A4D1-616F6AA05E6F}"/>
                  </a:ext>
                </a:extLst>
              </p:cNvPr>
              <p:cNvGrpSpPr/>
              <p:nvPr/>
            </p:nvGrpSpPr>
            <p:grpSpPr>
              <a:xfrm>
                <a:off x="8191288" y="326081"/>
                <a:ext cx="3011174" cy="1097483"/>
                <a:chOff x="8419823" y="326081"/>
                <a:chExt cx="2295000" cy="1097483"/>
              </a:xfrm>
            </p:grpSpPr>
            <p:sp>
              <p:nvSpPr>
                <p:cNvPr id="22" name="Shape 1448">
                  <a:extLst>
                    <a:ext uri="{FF2B5EF4-FFF2-40B4-BE49-F238E27FC236}">
                      <a16:creationId xmlns:a16="http://schemas.microsoft.com/office/drawing/2014/main" id="{3CD4C1DA-A967-4702-9B3E-B81F2AA235FA}"/>
                    </a:ext>
                  </a:extLst>
                </p:cNvPr>
                <p:cNvSpPr txBox="1"/>
                <p:nvPr/>
              </p:nvSpPr>
              <p:spPr>
                <a:xfrm>
                  <a:off x="8419823" y="326081"/>
                  <a:ext cx="2295000" cy="3925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45713" tIns="22850" rIns="45713" bIns="22850" anchor="t" anchorCtr="0">
                  <a:noAutofit/>
                </a:bodyPr>
                <a:lstStyle/>
                <a:p>
                  <a:pPr>
                    <a:buSzPct val="25000"/>
                  </a:pPr>
                  <a:r>
                    <a:rPr lang="zh-TW" altLang="en-US" sz="2400" b="1" dirty="0">
                      <a:sym typeface="Calibri"/>
                    </a:rPr>
                    <a:t>瞄準操作</a:t>
                  </a:r>
                  <a:endParaRPr lang="de-DE" sz="2400" b="1" dirty="0">
                    <a:sym typeface="Calibri"/>
                  </a:endParaRPr>
                </a:p>
              </p:txBody>
            </p:sp>
            <p:sp>
              <p:nvSpPr>
                <p:cNvPr id="23" name="Shape 1450">
                  <a:extLst>
                    <a:ext uri="{FF2B5EF4-FFF2-40B4-BE49-F238E27FC236}">
                      <a16:creationId xmlns:a16="http://schemas.microsoft.com/office/drawing/2014/main" id="{9083D802-D914-421C-8EF8-AE322888846A}"/>
                    </a:ext>
                  </a:extLst>
                </p:cNvPr>
                <p:cNvSpPr txBox="1"/>
                <p:nvPr/>
              </p:nvSpPr>
              <p:spPr>
                <a:xfrm>
                  <a:off x="8419823" y="798646"/>
                  <a:ext cx="2295000" cy="62491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45713" tIns="22850" rIns="45713" bIns="22850" anchor="t" anchorCtr="0">
                  <a:noAutofit/>
                </a:bodyPr>
                <a:lstStyle/>
                <a:p>
                  <a:r>
                    <a:rPr lang="zh-TW" altLang="en-US" sz="1600" dirty="0"/>
                    <a:t>滑鼠左鍵放開會釋放繩索</a:t>
                  </a:r>
                </a:p>
              </p:txBody>
            </p:sp>
          </p:grpSp>
          <p:grpSp>
            <p:nvGrpSpPr>
              <p:cNvPr id="19" name="组合 14">
                <a:extLst>
                  <a:ext uri="{FF2B5EF4-FFF2-40B4-BE49-F238E27FC236}">
                    <a16:creationId xmlns:a16="http://schemas.microsoft.com/office/drawing/2014/main" id="{2E8BD2C5-CEB3-48F6-A9FC-065C1471B3EC}"/>
                  </a:ext>
                </a:extLst>
              </p:cNvPr>
              <p:cNvGrpSpPr/>
              <p:nvPr/>
            </p:nvGrpSpPr>
            <p:grpSpPr>
              <a:xfrm>
                <a:off x="8173227" y="3566742"/>
                <a:ext cx="3345671" cy="624918"/>
                <a:chOff x="8406059" y="2174082"/>
                <a:chExt cx="2549941" cy="624918"/>
              </a:xfrm>
            </p:grpSpPr>
            <p:sp>
              <p:nvSpPr>
                <p:cNvPr id="20" name="Shape 1448">
                  <a:extLst>
                    <a:ext uri="{FF2B5EF4-FFF2-40B4-BE49-F238E27FC236}">
                      <a16:creationId xmlns:a16="http://schemas.microsoft.com/office/drawing/2014/main" id="{60E33CAE-949D-4C16-BC5D-566C78F3BE63}"/>
                    </a:ext>
                  </a:extLst>
                </p:cNvPr>
                <p:cNvSpPr txBox="1"/>
                <p:nvPr/>
              </p:nvSpPr>
              <p:spPr>
                <a:xfrm>
                  <a:off x="8406059" y="2262713"/>
                  <a:ext cx="2295000" cy="3925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45713" tIns="22850" rIns="45713" bIns="22850" anchor="t" anchorCtr="0">
                  <a:noAutofit/>
                </a:bodyPr>
                <a:lstStyle/>
                <a:p>
                  <a:pPr>
                    <a:buSzPct val="25000"/>
                  </a:pPr>
                  <a:r>
                    <a:rPr lang="zh-TW" altLang="en-US" sz="2400" b="1" dirty="0">
                      <a:sym typeface="Calibri"/>
                    </a:rPr>
                    <a:t>攻擊操作</a:t>
                  </a:r>
                  <a:endParaRPr lang="de-DE" sz="2400" b="1" dirty="0">
                    <a:sym typeface="Calibri"/>
                  </a:endParaRPr>
                </a:p>
              </p:txBody>
            </p:sp>
            <p:sp>
              <p:nvSpPr>
                <p:cNvPr id="21" name="Shape 1450">
                  <a:extLst>
                    <a:ext uri="{FF2B5EF4-FFF2-40B4-BE49-F238E27FC236}">
                      <a16:creationId xmlns:a16="http://schemas.microsoft.com/office/drawing/2014/main" id="{2B02C3CA-EB14-4D74-A452-5F3AEBB3A261}"/>
                    </a:ext>
                  </a:extLst>
                </p:cNvPr>
                <p:cNvSpPr txBox="1"/>
                <p:nvPr/>
              </p:nvSpPr>
              <p:spPr>
                <a:xfrm>
                  <a:off x="8661000" y="2174082"/>
                  <a:ext cx="2295000" cy="62491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45713" tIns="22850" rIns="45713" bIns="22850" anchor="t" anchorCtr="0">
                  <a:noAutofit/>
                </a:bodyPr>
                <a:lstStyle/>
                <a:p>
                  <a:pPr>
                    <a:lnSpc>
                      <a:spcPct val="150000"/>
                    </a:lnSpc>
                    <a:buSzPct val="25000"/>
                  </a:pPr>
                  <a:endParaRPr lang="de-DE" sz="1200" dirty="0"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2" name="矩形 31"/>
            <p:cNvSpPr/>
            <p:nvPr/>
          </p:nvSpPr>
          <p:spPr>
            <a:xfrm>
              <a:off x="8114103" y="5076856"/>
              <a:ext cx="285206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600" dirty="0"/>
                <a:t>靠近敵人或可互動的物體，</a:t>
              </a:r>
              <a:endParaRPr lang="en-US" altLang="zh-TW" sz="1600" dirty="0"/>
            </a:p>
            <a:p>
              <a:r>
                <a:rPr lang="zh-TW" altLang="en-US" sz="1600" dirty="0"/>
                <a:t>可以單擊左鍵來使出衝撞攻擊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41633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dirty="0" smtClean="0"/>
              <a:t>5. </a:t>
            </a:r>
            <a:r>
              <a:rPr lang="zh-TW" altLang="en-US" sz="4400" dirty="0" smtClean="0"/>
              <a:t>高</a:t>
            </a:r>
            <a:r>
              <a:rPr lang="zh-TW" altLang="en-US" sz="4400" dirty="0" smtClean="0"/>
              <a:t>風險分析</a:t>
            </a:r>
            <a:r>
              <a:rPr lang="en-US" altLang="zh-TW" sz="4400" dirty="0" smtClean="0"/>
              <a:t>(High Risk Analysis)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High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Risk(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高風險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) </a:t>
            </a:r>
            <a:r>
              <a:rPr lang="en-US" altLang="zh-TW" sz="2800" dirty="0"/>
              <a:t>-&gt; </a:t>
            </a:r>
            <a:r>
              <a:rPr lang="zh-TW" altLang="en-US" sz="2800" dirty="0"/>
              <a:t>整個遊戲的</a:t>
            </a:r>
            <a:r>
              <a:rPr lang="zh-TW" altLang="en-US" sz="2800" b="1" dirty="0">
                <a:solidFill>
                  <a:srgbClr val="FF0000"/>
                </a:solidFill>
              </a:rPr>
              <a:t>核心玩法</a:t>
            </a:r>
            <a:r>
              <a:rPr lang="zh-TW" altLang="en-US" sz="2800" dirty="0"/>
              <a:t>，無法達成的話整個遊戲無法</a:t>
            </a:r>
            <a:r>
              <a:rPr lang="zh-TW" altLang="en-US" sz="2800" dirty="0" smtClean="0"/>
              <a:t>玩</a:t>
            </a:r>
            <a:endParaRPr lang="en-US" altLang="zh-TW" sz="2800" dirty="0" smtClean="0"/>
          </a:p>
          <a:p>
            <a:r>
              <a:rPr lang="zh-TW" altLang="en-US" sz="2800" dirty="0" smtClean="0"/>
              <a:t>也有可能不是遊戲功能，而是某種假設，一旦不成立遊戲就會變得不好玩</a:t>
            </a:r>
            <a:r>
              <a:rPr lang="en-US" altLang="zh-TW" sz="2800" dirty="0" smtClean="0"/>
              <a:t>…</a:t>
            </a:r>
            <a:endParaRPr lang="en-US" altLang="zh-TW" sz="2800" dirty="0"/>
          </a:p>
          <a:p>
            <a:r>
              <a:rPr lang="zh-TW" altLang="en-US" sz="2800" dirty="0"/>
              <a:t>例如</a:t>
            </a:r>
            <a:r>
              <a:rPr lang="en-US" altLang="zh-TW" sz="2800" dirty="0"/>
              <a:t>:</a:t>
            </a:r>
            <a:r>
              <a:rPr lang="zh-TW" altLang="en-US" sz="2800" dirty="0"/>
              <a:t> 開心農場的種菜功能，憤怒鳥的發射功能等等</a:t>
            </a:r>
            <a:r>
              <a:rPr lang="en-US" altLang="zh-TW" sz="2800" dirty="0" smtClean="0"/>
              <a:t>…</a:t>
            </a:r>
          </a:p>
          <a:p>
            <a:r>
              <a:rPr lang="zh-TW" altLang="en-US" sz="2800" dirty="0" smtClean="0"/>
              <a:t>可以當作遊戲開發時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主要要先進行</a:t>
            </a:r>
            <a:r>
              <a:rPr lang="zh-TW" altLang="en-US" sz="2800" dirty="0" smtClean="0"/>
              <a:t>的項目</a:t>
            </a:r>
            <a:endParaRPr lang="en-US" altLang="zh-TW" sz="2800" dirty="0"/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421105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 dirty="0" smtClean="0"/>
              <a:t>5. </a:t>
            </a:r>
            <a:r>
              <a:rPr lang="zh-TW" altLang="en-US" sz="4400" dirty="0" smtClean="0"/>
              <a:t>高</a:t>
            </a:r>
            <a:r>
              <a:rPr lang="zh-TW" altLang="en-US" sz="4400" dirty="0" smtClean="0"/>
              <a:t>風險分析</a:t>
            </a:r>
            <a:r>
              <a:rPr lang="en-US" altLang="zh-TW" sz="4400" dirty="0" smtClean="0"/>
              <a:t>(High Risk Analysis)</a:t>
            </a:r>
            <a:endParaRPr lang="zh-TW" altLang="en-US" sz="4400" dirty="0"/>
          </a:p>
        </p:txBody>
      </p:sp>
      <p:grpSp>
        <p:nvGrpSpPr>
          <p:cNvPr id="35" name="d93c8c70-9aae-4d44-ac2c-b689a504a1b8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FE37B264-91F6-486C-B58A-2222D69C0B2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23528" y="1772816"/>
            <a:ext cx="9104345" cy="4933606"/>
            <a:chOff x="2028104" y="1126637"/>
            <a:chExt cx="9104345" cy="4933606"/>
          </a:xfrm>
        </p:grpSpPr>
        <p:sp>
          <p:nvSpPr>
            <p:cNvPr id="36" name="iṩļíḍé">
              <a:extLst>
                <a:ext uri="{FF2B5EF4-FFF2-40B4-BE49-F238E27FC236}">
                  <a16:creationId xmlns:a16="http://schemas.microsoft.com/office/drawing/2014/main" id="{E1860BD3-113B-44E5-8819-D71299F64021}"/>
                </a:ext>
              </a:extLst>
            </p:cNvPr>
            <p:cNvSpPr/>
            <p:nvPr/>
          </p:nvSpPr>
          <p:spPr bwMode="auto">
            <a:xfrm>
              <a:off x="5335148" y="2342642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37" name="îṥḷíḍe">
              <a:extLst>
                <a:ext uri="{FF2B5EF4-FFF2-40B4-BE49-F238E27FC236}">
                  <a16:creationId xmlns:a16="http://schemas.microsoft.com/office/drawing/2014/main" id="{A95B57D3-AA24-449F-8424-A24D28427EDC}"/>
                </a:ext>
              </a:extLst>
            </p:cNvPr>
            <p:cNvSpPr/>
            <p:nvPr/>
          </p:nvSpPr>
          <p:spPr bwMode="auto">
            <a:xfrm flipV="1">
              <a:off x="5335148" y="3569413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38" name="ïš1íḓe">
              <a:extLst>
                <a:ext uri="{FF2B5EF4-FFF2-40B4-BE49-F238E27FC236}">
                  <a16:creationId xmlns:a16="http://schemas.microsoft.com/office/drawing/2014/main" id="{4E31A380-BE7A-4EF3-AEA1-41C759E8FBC3}"/>
                </a:ext>
              </a:extLst>
            </p:cNvPr>
            <p:cNvSpPr/>
            <p:nvPr/>
          </p:nvSpPr>
          <p:spPr>
            <a:xfrm>
              <a:off x="3651638" y="2342642"/>
              <a:ext cx="2446113" cy="2453542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39" name="îs1ïḍé">
              <a:extLst>
                <a:ext uri="{FF2B5EF4-FFF2-40B4-BE49-F238E27FC236}">
                  <a16:creationId xmlns:a16="http://schemas.microsoft.com/office/drawing/2014/main" id="{8F56C806-25D0-4053-B1D3-9676BFCFE759}"/>
                </a:ext>
              </a:extLst>
            </p:cNvPr>
            <p:cNvSpPr/>
            <p:nvPr/>
          </p:nvSpPr>
          <p:spPr bwMode="auto">
            <a:xfrm>
              <a:off x="6149352" y="2342642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40" name="îsľîdè">
              <a:extLst>
                <a:ext uri="{FF2B5EF4-FFF2-40B4-BE49-F238E27FC236}">
                  <a16:creationId xmlns:a16="http://schemas.microsoft.com/office/drawing/2014/main" id="{60A7423D-C2A2-46AC-91E8-A722940AC8CC}"/>
                </a:ext>
              </a:extLst>
            </p:cNvPr>
            <p:cNvSpPr/>
            <p:nvPr/>
          </p:nvSpPr>
          <p:spPr bwMode="auto">
            <a:xfrm flipV="1">
              <a:off x="6149352" y="3569413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41" name="iṣḻiḍè">
              <a:extLst>
                <a:ext uri="{FF2B5EF4-FFF2-40B4-BE49-F238E27FC236}">
                  <a16:creationId xmlns:a16="http://schemas.microsoft.com/office/drawing/2014/main" id="{4F1C45B5-761A-4EEE-B66E-9AB0B2EDD7E8}"/>
                </a:ext>
              </a:extLst>
            </p:cNvPr>
            <p:cNvSpPr/>
            <p:nvPr/>
          </p:nvSpPr>
          <p:spPr bwMode="auto">
            <a:xfrm>
              <a:off x="6963555" y="2342642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42" name="íşḻiḋê">
              <a:extLst>
                <a:ext uri="{FF2B5EF4-FFF2-40B4-BE49-F238E27FC236}">
                  <a16:creationId xmlns:a16="http://schemas.microsoft.com/office/drawing/2014/main" id="{792972E5-AB05-4EA9-9C3B-8A41F662D7EC}"/>
                </a:ext>
              </a:extLst>
            </p:cNvPr>
            <p:cNvSpPr/>
            <p:nvPr/>
          </p:nvSpPr>
          <p:spPr bwMode="auto">
            <a:xfrm flipV="1">
              <a:off x="6963555" y="3569413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grpSp>
          <p:nvGrpSpPr>
            <p:cNvPr id="43" name="ïṣlïdé">
              <a:extLst>
                <a:ext uri="{FF2B5EF4-FFF2-40B4-BE49-F238E27FC236}">
                  <a16:creationId xmlns:a16="http://schemas.microsoft.com/office/drawing/2014/main" id="{BEE78517-345F-4A7D-BC48-AB8E615EFB19}"/>
                </a:ext>
              </a:extLst>
            </p:cNvPr>
            <p:cNvGrpSpPr/>
            <p:nvPr/>
          </p:nvGrpSpPr>
          <p:grpSpPr>
            <a:xfrm>
              <a:off x="5308646" y="2285442"/>
              <a:ext cx="471648" cy="472390"/>
              <a:chOff x="4011823" y="1390650"/>
              <a:chExt cx="1064394" cy="1066068"/>
            </a:xfrm>
          </p:grpSpPr>
          <p:sp>
            <p:nvSpPr>
              <p:cNvPr id="64" name="íšliḋé">
                <a:extLst>
                  <a:ext uri="{FF2B5EF4-FFF2-40B4-BE49-F238E27FC236}">
                    <a16:creationId xmlns:a16="http://schemas.microsoft.com/office/drawing/2014/main" id="{573876F9-CA4B-4276-AEF2-3C546CE35F26}"/>
                  </a:ext>
                </a:extLst>
              </p:cNvPr>
              <p:cNvSpPr/>
              <p:nvPr/>
            </p:nvSpPr>
            <p:spPr bwMode="auto">
              <a:xfrm>
                <a:off x="4011823" y="1390650"/>
                <a:ext cx="1064394" cy="106606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5" name="ísḻïďê">
                <a:extLst>
                  <a:ext uri="{FF2B5EF4-FFF2-40B4-BE49-F238E27FC236}">
                    <a16:creationId xmlns:a16="http://schemas.microsoft.com/office/drawing/2014/main" id="{376D373C-ED53-45BB-A8BD-2005F2B94DCB}"/>
                  </a:ext>
                </a:extLst>
              </p:cNvPr>
              <p:cNvSpPr/>
              <p:nvPr/>
            </p:nvSpPr>
            <p:spPr>
              <a:xfrm>
                <a:off x="4306494" y="1679956"/>
                <a:ext cx="475056" cy="487456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44" name="íş1ïdé">
              <a:extLst>
                <a:ext uri="{FF2B5EF4-FFF2-40B4-BE49-F238E27FC236}">
                  <a16:creationId xmlns:a16="http://schemas.microsoft.com/office/drawing/2014/main" id="{EC4AE7C5-4CC7-4F2E-A8DA-E16F8CC3D1AE}"/>
                </a:ext>
              </a:extLst>
            </p:cNvPr>
            <p:cNvGrpSpPr/>
            <p:nvPr/>
          </p:nvGrpSpPr>
          <p:grpSpPr>
            <a:xfrm>
              <a:off x="6096000" y="4380994"/>
              <a:ext cx="471648" cy="472390"/>
              <a:chOff x="4011823" y="1390650"/>
              <a:chExt cx="1064394" cy="1066068"/>
            </a:xfrm>
          </p:grpSpPr>
          <p:sp>
            <p:nvSpPr>
              <p:cNvPr id="62" name="iṡ1ïďè">
                <a:extLst>
                  <a:ext uri="{FF2B5EF4-FFF2-40B4-BE49-F238E27FC236}">
                    <a16:creationId xmlns:a16="http://schemas.microsoft.com/office/drawing/2014/main" id="{1562F279-7298-412B-94F3-7EB43A8D49C8}"/>
                  </a:ext>
                </a:extLst>
              </p:cNvPr>
              <p:cNvSpPr/>
              <p:nvPr/>
            </p:nvSpPr>
            <p:spPr bwMode="auto">
              <a:xfrm>
                <a:off x="4011823" y="1390650"/>
                <a:ext cx="1064394" cy="106606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iSľídê">
                <a:extLst>
                  <a:ext uri="{FF2B5EF4-FFF2-40B4-BE49-F238E27FC236}">
                    <a16:creationId xmlns:a16="http://schemas.microsoft.com/office/drawing/2014/main" id="{475B4644-A02E-463B-BD02-34173BA5F4BD}"/>
                  </a:ext>
                </a:extLst>
              </p:cNvPr>
              <p:cNvSpPr/>
              <p:nvPr/>
            </p:nvSpPr>
            <p:spPr>
              <a:xfrm>
                <a:off x="4306494" y="1679956"/>
                <a:ext cx="475056" cy="487456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45" name="îŝ1îḑe">
              <a:extLst>
                <a:ext uri="{FF2B5EF4-FFF2-40B4-BE49-F238E27FC236}">
                  <a16:creationId xmlns:a16="http://schemas.microsoft.com/office/drawing/2014/main" id="{3813B9AD-D9A6-4F78-B8A8-9729966C5950}"/>
                </a:ext>
              </a:extLst>
            </p:cNvPr>
            <p:cNvGrpSpPr/>
            <p:nvPr/>
          </p:nvGrpSpPr>
          <p:grpSpPr>
            <a:xfrm>
              <a:off x="6904955" y="2285442"/>
              <a:ext cx="471648" cy="472390"/>
              <a:chOff x="4011823" y="1390650"/>
              <a:chExt cx="1064394" cy="1066068"/>
            </a:xfrm>
          </p:grpSpPr>
          <p:sp>
            <p:nvSpPr>
              <p:cNvPr id="60" name="iṧľîďé">
                <a:extLst>
                  <a:ext uri="{FF2B5EF4-FFF2-40B4-BE49-F238E27FC236}">
                    <a16:creationId xmlns:a16="http://schemas.microsoft.com/office/drawing/2014/main" id="{5196431F-A6D1-4212-BAA4-C4FBDDADD30C}"/>
                  </a:ext>
                </a:extLst>
              </p:cNvPr>
              <p:cNvSpPr/>
              <p:nvPr/>
            </p:nvSpPr>
            <p:spPr bwMode="auto">
              <a:xfrm>
                <a:off x="4011823" y="1390650"/>
                <a:ext cx="1064394" cy="106606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iśḷíḍé">
                <a:extLst>
                  <a:ext uri="{FF2B5EF4-FFF2-40B4-BE49-F238E27FC236}">
                    <a16:creationId xmlns:a16="http://schemas.microsoft.com/office/drawing/2014/main" id="{620DFA83-87D9-4DEB-A7BD-010A1DDFF715}"/>
                  </a:ext>
                </a:extLst>
              </p:cNvPr>
              <p:cNvSpPr/>
              <p:nvPr/>
            </p:nvSpPr>
            <p:spPr>
              <a:xfrm>
                <a:off x="4306494" y="1679956"/>
                <a:ext cx="475056" cy="487456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6" name="îṥḷïḋe">
              <a:extLst>
                <a:ext uri="{FF2B5EF4-FFF2-40B4-BE49-F238E27FC236}">
                  <a16:creationId xmlns:a16="http://schemas.microsoft.com/office/drawing/2014/main" id="{56CF2F89-9714-4C5F-AD6D-CF5B6786DDBE}"/>
                </a:ext>
              </a:extLst>
            </p:cNvPr>
            <p:cNvSpPr/>
            <p:nvPr/>
          </p:nvSpPr>
          <p:spPr bwMode="auto">
            <a:xfrm>
              <a:off x="4421522" y="3201487"/>
              <a:ext cx="906344" cy="735852"/>
            </a:xfrm>
            <a:custGeom>
              <a:avLst/>
              <a:gdLst>
                <a:gd name="T0" fmla="*/ 331 w 412"/>
                <a:gd name="T1" fmla="*/ 20 h 335"/>
                <a:gd name="T2" fmla="*/ 330 w 412"/>
                <a:gd name="T3" fmla="*/ 0 h 335"/>
                <a:gd name="T4" fmla="*/ 207 w 412"/>
                <a:gd name="T5" fmla="*/ 0 h 335"/>
                <a:gd name="T6" fmla="*/ 207 w 412"/>
                <a:gd name="T7" fmla="*/ 0 h 335"/>
                <a:gd name="T8" fmla="*/ 206 w 412"/>
                <a:gd name="T9" fmla="*/ 0 h 335"/>
                <a:gd name="T10" fmla="*/ 206 w 412"/>
                <a:gd name="T11" fmla="*/ 0 h 335"/>
                <a:gd name="T12" fmla="*/ 206 w 412"/>
                <a:gd name="T13" fmla="*/ 0 h 335"/>
                <a:gd name="T14" fmla="*/ 82 w 412"/>
                <a:gd name="T15" fmla="*/ 0 h 335"/>
                <a:gd name="T16" fmla="*/ 82 w 412"/>
                <a:gd name="T17" fmla="*/ 20 h 335"/>
                <a:gd name="T18" fmla="*/ 0 w 412"/>
                <a:gd name="T19" fmla="*/ 20 h 335"/>
                <a:gd name="T20" fmla="*/ 0 w 412"/>
                <a:gd name="T21" fmla="*/ 34 h 335"/>
                <a:gd name="T22" fmla="*/ 45 w 412"/>
                <a:gd name="T23" fmla="*/ 149 h 335"/>
                <a:gd name="T24" fmla="*/ 115 w 412"/>
                <a:gd name="T25" fmla="*/ 174 h 335"/>
                <a:gd name="T26" fmla="*/ 128 w 412"/>
                <a:gd name="T27" fmla="*/ 174 h 335"/>
                <a:gd name="T28" fmla="*/ 182 w 412"/>
                <a:gd name="T29" fmla="*/ 218 h 335"/>
                <a:gd name="T30" fmla="*/ 182 w 412"/>
                <a:gd name="T31" fmla="*/ 277 h 335"/>
                <a:gd name="T32" fmla="*/ 122 w 412"/>
                <a:gd name="T33" fmla="*/ 277 h 335"/>
                <a:gd name="T34" fmla="*/ 122 w 412"/>
                <a:gd name="T35" fmla="*/ 314 h 335"/>
                <a:gd name="T36" fmla="*/ 102 w 412"/>
                <a:gd name="T37" fmla="*/ 314 h 335"/>
                <a:gd name="T38" fmla="*/ 102 w 412"/>
                <a:gd name="T39" fmla="*/ 335 h 335"/>
                <a:gd name="T40" fmla="*/ 206 w 412"/>
                <a:gd name="T41" fmla="*/ 335 h 335"/>
                <a:gd name="T42" fmla="*/ 207 w 412"/>
                <a:gd name="T43" fmla="*/ 335 h 335"/>
                <a:gd name="T44" fmla="*/ 310 w 412"/>
                <a:gd name="T45" fmla="*/ 335 h 335"/>
                <a:gd name="T46" fmla="*/ 310 w 412"/>
                <a:gd name="T47" fmla="*/ 314 h 335"/>
                <a:gd name="T48" fmla="*/ 290 w 412"/>
                <a:gd name="T49" fmla="*/ 314 h 335"/>
                <a:gd name="T50" fmla="*/ 290 w 412"/>
                <a:gd name="T51" fmla="*/ 277 h 335"/>
                <a:gd name="T52" fmla="*/ 231 w 412"/>
                <a:gd name="T53" fmla="*/ 277 h 335"/>
                <a:gd name="T54" fmla="*/ 231 w 412"/>
                <a:gd name="T55" fmla="*/ 218 h 335"/>
                <a:gd name="T56" fmla="*/ 285 w 412"/>
                <a:gd name="T57" fmla="*/ 174 h 335"/>
                <a:gd name="T58" fmla="*/ 297 w 412"/>
                <a:gd name="T59" fmla="*/ 174 h 335"/>
                <a:gd name="T60" fmla="*/ 367 w 412"/>
                <a:gd name="T61" fmla="*/ 149 h 335"/>
                <a:gd name="T62" fmla="*/ 412 w 412"/>
                <a:gd name="T63" fmla="*/ 34 h 335"/>
                <a:gd name="T64" fmla="*/ 412 w 412"/>
                <a:gd name="T65" fmla="*/ 20 h 335"/>
                <a:gd name="T66" fmla="*/ 331 w 412"/>
                <a:gd name="T67" fmla="*/ 20 h 335"/>
                <a:gd name="T68" fmla="*/ 63 w 412"/>
                <a:gd name="T69" fmla="*/ 129 h 335"/>
                <a:gd name="T70" fmla="*/ 28 w 412"/>
                <a:gd name="T71" fmla="*/ 47 h 335"/>
                <a:gd name="T72" fmla="*/ 83 w 412"/>
                <a:gd name="T73" fmla="*/ 47 h 335"/>
                <a:gd name="T74" fmla="*/ 104 w 412"/>
                <a:gd name="T75" fmla="*/ 132 h 335"/>
                <a:gd name="T76" fmla="*/ 111 w 412"/>
                <a:gd name="T77" fmla="*/ 147 h 335"/>
                <a:gd name="T78" fmla="*/ 63 w 412"/>
                <a:gd name="T79" fmla="*/ 129 h 335"/>
                <a:gd name="T80" fmla="*/ 349 w 412"/>
                <a:gd name="T81" fmla="*/ 129 h 335"/>
                <a:gd name="T82" fmla="*/ 301 w 412"/>
                <a:gd name="T83" fmla="*/ 147 h 335"/>
                <a:gd name="T84" fmla="*/ 308 w 412"/>
                <a:gd name="T85" fmla="*/ 132 h 335"/>
                <a:gd name="T86" fmla="*/ 329 w 412"/>
                <a:gd name="T87" fmla="*/ 47 h 335"/>
                <a:gd name="T88" fmla="*/ 384 w 412"/>
                <a:gd name="T89" fmla="*/ 47 h 335"/>
                <a:gd name="T90" fmla="*/ 349 w 412"/>
                <a:gd name="T91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2" h="335">
                  <a:moveTo>
                    <a:pt x="331" y="20"/>
                  </a:moveTo>
                  <a:cubicBezTo>
                    <a:pt x="331" y="8"/>
                    <a:pt x="330" y="0"/>
                    <a:pt x="330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82" y="0"/>
                  </a:lnTo>
                  <a:cubicBezTo>
                    <a:pt x="82" y="0"/>
                    <a:pt x="82" y="8"/>
                    <a:pt x="82" y="20"/>
                  </a:cubicBezTo>
                  <a:lnTo>
                    <a:pt x="0" y="20"/>
                  </a:lnTo>
                  <a:lnTo>
                    <a:pt x="0" y="34"/>
                  </a:lnTo>
                  <a:cubicBezTo>
                    <a:pt x="0" y="37"/>
                    <a:pt x="1" y="110"/>
                    <a:pt x="45" y="149"/>
                  </a:cubicBezTo>
                  <a:cubicBezTo>
                    <a:pt x="64" y="166"/>
                    <a:pt x="87" y="174"/>
                    <a:pt x="115" y="174"/>
                  </a:cubicBezTo>
                  <a:cubicBezTo>
                    <a:pt x="119" y="174"/>
                    <a:pt x="123" y="174"/>
                    <a:pt x="128" y="174"/>
                  </a:cubicBezTo>
                  <a:cubicBezTo>
                    <a:pt x="143" y="195"/>
                    <a:pt x="161" y="210"/>
                    <a:pt x="182" y="218"/>
                  </a:cubicBezTo>
                  <a:lnTo>
                    <a:pt x="182" y="277"/>
                  </a:lnTo>
                  <a:lnTo>
                    <a:pt x="122" y="277"/>
                  </a:lnTo>
                  <a:lnTo>
                    <a:pt x="122" y="314"/>
                  </a:lnTo>
                  <a:lnTo>
                    <a:pt x="102" y="314"/>
                  </a:lnTo>
                  <a:lnTo>
                    <a:pt x="102" y="335"/>
                  </a:lnTo>
                  <a:lnTo>
                    <a:pt x="206" y="335"/>
                  </a:lnTo>
                  <a:lnTo>
                    <a:pt x="207" y="335"/>
                  </a:lnTo>
                  <a:lnTo>
                    <a:pt x="310" y="335"/>
                  </a:lnTo>
                  <a:lnTo>
                    <a:pt x="310" y="314"/>
                  </a:lnTo>
                  <a:lnTo>
                    <a:pt x="290" y="314"/>
                  </a:lnTo>
                  <a:lnTo>
                    <a:pt x="290" y="277"/>
                  </a:lnTo>
                  <a:lnTo>
                    <a:pt x="231" y="277"/>
                  </a:lnTo>
                  <a:lnTo>
                    <a:pt x="231" y="218"/>
                  </a:lnTo>
                  <a:cubicBezTo>
                    <a:pt x="251" y="210"/>
                    <a:pt x="269" y="195"/>
                    <a:pt x="285" y="174"/>
                  </a:cubicBezTo>
                  <a:cubicBezTo>
                    <a:pt x="289" y="174"/>
                    <a:pt x="293" y="174"/>
                    <a:pt x="297" y="174"/>
                  </a:cubicBezTo>
                  <a:cubicBezTo>
                    <a:pt x="325" y="174"/>
                    <a:pt x="348" y="166"/>
                    <a:pt x="367" y="149"/>
                  </a:cubicBezTo>
                  <a:cubicBezTo>
                    <a:pt x="412" y="110"/>
                    <a:pt x="412" y="37"/>
                    <a:pt x="412" y="34"/>
                  </a:cubicBezTo>
                  <a:lnTo>
                    <a:pt x="412" y="20"/>
                  </a:lnTo>
                  <a:lnTo>
                    <a:pt x="331" y="20"/>
                  </a:lnTo>
                  <a:close/>
                  <a:moveTo>
                    <a:pt x="63" y="129"/>
                  </a:moveTo>
                  <a:cubicBezTo>
                    <a:pt x="38" y="107"/>
                    <a:pt x="30" y="68"/>
                    <a:pt x="28" y="47"/>
                  </a:cubicBezTo>
                  <a:lnTo>
                    <a:pt x="83" y="47"/>
                  </a:lnTo>
                  <a:cubicBezTo>
                    <a:pt x="86" y="73"/>
                    <a:pt x="91" y="105"/>
                    <a:pt x="104" y="132"/>
                  </a:cubicBezTo>
                  <a:cubicBezTo>
                    <a:pt x="106" y="138"/>
                    <a:pt x="109" y="142"/>
                    <a:pt x="111" y="147"/>
                  </a:cubicBezTo>
                  <a:cubicBezTo>
                    <a:pt x="92" y="146"/>
                    <a:pt x="76" y="140"/>
                    <a:pt x="63" y="129"/>
                  </a:cubicBezTo>
                  <a:close/>
                  <a:moveTo>
                    <a:pt x="349" y="129"/>
                  </a:moveTo>
                  <a:cubicBezTo>
                    <a:pt x="336" y="141"/>
                    <a:pt x="320" y="146"/>
                    <a:pt x="301" y="147"/>
                  </a:cubicBezTo>
                  <a:cubicBezTo>
                    <a:pt x="304" y="142"/>
                    <a:pt x="306" y="138"/>
                    <a:pt x="308" y="132"/>
                  </a:cubicBezTo>
                  <a:cubicBezTo>
                    <a:pt x="321" y="105"/>
                    <a:pt x="327" y="73"/>
                    <a:pt x="329" y="47"/>
                  </a:cubicBezTo>
                  <a:lnTo>
                    <a:pt x="384" y="47"/>
                  </a:lnTo>
                  <a:cubicBezTo>
                    <a:pt x="382" y="68"/>
                    <a:pt x="375" y="107"/>
                    <a:pt x="349" y="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íṡļidê">
              <a:extLst>
                <a:ext uri="{FF2B5EF4-FFF2-40B4-BE49-F238E27FC236}">
                  <a16:creationId xmlns:a16="http://schemas.microsoft.com/office/drawing/2014/main" id="{9C78AD5D-9DE4-4F59-81F3-7D76256E7CF5}"/>
                </a:ext>
              </a:extLst>
            </p:cNvPr>
            <p:cNvSpPr txBox="1"/>
            <p:nvPr/>
          </p:nvSpPr>
          <p:spPr bwMode="auto">
            <a:xfrm>
              <a:off x="2821955" y="4646277"/>
              <a:ext cx="292973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TW" altLang="en-US" sz="2800" b="1" dirty="0"/>
                <a:t>操作</a:t>
              </a:r>
              <a:endParaRPr lang="en-US" altLang="zh-CN" sz="2800" b="1" dirty="0"/>
            </a:p>
          </p:txBody>
        </p:sp>
        <p:sp>
          <p:nvSpPr>
            <p:cNvPr id="48" name="iṥ1îde">
              <a:extLst>
                <a:ext uri="{FF2B5EF4-FFF2-40B4-BE49-F238E27FC236}">
                  <a16:creationId xmlns:a16="http://schemas.microsoft.com/office/drawing/2014/main" id="{3D0EA110-3845-4A30-AF10-C21F414EB24E}"/>
                </a:ext>
              </a:extLst>
            </p:cNvPr>
            <p:cNvSpPr/>
            <p:nvPr/>
          </p:nvSpPr>
          <p:spPr bwMode="auto">
            <a:xfrm>
              <a:off x="2917419" y="4998925"/>
              <a:ext cx="2929738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/>
                <a:t>玩家擺盪操作</a:t>
              </a:r>
              <a:r>
                <a:rPr lang="en-US" altLang="zh-CN" sz="1600" dirty="0"/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zh-CN" sz="1600" dirty="0"/>
            </a:p>
          </p:txBody>
        </p:sp>
        <p:sp>
          <p:nvSpPr>
            <p:cNvPr id="49" name="íSḷíḓé">
              <a:extLst>
                <a:ext uri="{FF2B5EF4-FFF2-40B4-BE49-F238E27FC236}">
                  <a16:creationId xmlns:a16="http://schemas.microsoft.com/office/drawing/2014/main" id="{82B1F2D9-8282-4C4B-A135-A8420913185C}"/>
                </a:ext>
              </a:extLst>
            </p:cNvPr>
            <p:cNvSpPr txBox="1"/>
            <p:nvPr/>
          </p:nvSpPr>
          <p:spPr bwMode="auto">
            <a:xfrm>
              <a:off x="8145523" y="2121739"/>
              <a:ext cx="29869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TW" altLang="en-US" sz="3200" b="1" dirty="0"/>
                <a:t> 碰撞</a:t>
              </a:r>
              <a:endParaRPr lang="en-US" altLang="zh-CN" sz="3200" b="1" dirty="0"/>
            </a:p>
          </p:txBody>
        </p:sp>
        <p:sp>
          <p:nvSpPr>
            <p:cNvPr id="50" name="iṥ1iḑé">
              <a:extLst>
                <a:ext uri="{FF2B5EF4-FFF2-40B4-BE49-F238E27FC236}">
                  <a16:creationId xmlns:a16="http://schemas.microsoft.com/office/drawing/2014/main" id="{1488B1D3-95BB-4FA5-B564-C6135A51FCE7}"/>
                </a:ext>
              </a:extLst>
            </p:cNvPr>
            <p:cNvSpPr/>
            <p:nvPr/>
          </p:nvSpPr>
          <p:spPr bwMode="auto">
            <a:xfrm>
              <a:off x="8145523" y="2526598"/>
              <a:ext cx="2986926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1600" dirty="0"/>
                <a:t>各種和環境的碰撞偵測</a:t>
              </a:r>
              <a:endParaRPr lang="en-US" altLang="zh-CN" sz="1600" dirty="0"/>
            </a:p>
            <a:p>
              <a:pPr>
                <a:lnSpc>
                  <a:spcPct val="150000"/>
                </a:lnSpc>
              </a:pPr>
              <a:endParaRPr lang="en-US" altLang="zh-CN" sz="1600" dirty="0"/>
            </a:p>
          </p:txBody>
        </p:sp>
        <p:grpSp>
          <p:nvGrpSpPr>
            <p:cNvPr id="51" name="íṥļîďe">
              <a:extLst>
                <a:ext uri="{FF2B5EF4-FFF2-40B4-BE49-F238E27FC236}">
                  <a16:creationId xmlns:a16="http://schemas.microsoft.com/office/drawing/2014/main" id="{A954C47F-6CD3-411E-B602-BFAEC26966E2}"/>
                </a:ext>
              </a:extLst>
            </p:cNvPr>
            <p:cNvGrpSpPr/>
            <p:nvPr/>
          </p:nvGrpSpPr>
          <p:grpSpPr>
            <a:xfrm>
              <a:off x="2028104" y="2121739"/>
              <a:ext cx="2191520" cy="1104745"/>
              <a:chOff x="20444" y="5309131"/>
              <a:chExt cx="1112100" cy="1104745"/>
            </a:xfrm>
          </p:grpSpPr>
          <p:sp>
            <p:nvSpPr>
              <p:cNvPr id="58" name="iṣ1îḋè">
                <a:extLst>
                  <a:ext uri="{FF2B5EF4-FFF2-40B4-BE49-F238E27FC236}">
                    <a16:creationId xmlns:a16="http://schemas.microsoft.com/office/drawing/2014/main" id="{241162A0-C5D5-4FC7-8704-ECB1D7F26F4B}"/>
                  </a:ext>
                </a:extLst>
              </p:cNvPr>
              <p:cNvSpPr txBox="1"/>
              <p:nvPr/>
            </p:nvSpPr>
            <p:spPr bwMode="auto">
              <a:xfrm>
                <a:off x="20446" y="5309131"/>
                <a:ext cx="111209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TW" altLang="en-US" sz="3200" b="1" dirty="0"/>
                  <a:t>環境</a:t>
                </a:r>
                <a:endParaRPr lang="en-US" altLang="zh-CN" sz="3200" b="1" dirty="0"/>
              </a:p>
            </p:txBody>
          </p:sp>
          <p:sp>
            <p:nvSpPr>
              <p:cNvPr id="59" name="íṡḷíďê">
                <a:extLst>
                  <a:ext uri="{FF2B5EF4-FFF2-40B4-BE49-F238E27FC236}">
                    <a16:creationId xmlns:a16="http://schemas.microsoft.com/office/drawing/2014/main" id="{DA62C685-6D41-4F33-9CA5-1D24B683718A}"/>
                  </a:ext>
                </a:extLst>
              </p:cNvPr>
              <p:cNvSpPr/>
              <p:nvPr/>
            </p:nvSpPr>
            <p:spPr bwMode="auto">
              <a:xfrm>
                <a:off x="20444" y="5750938"/>
                <a:ext cx="1112098" cy="66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1600" dirty="0"/>
                  <a:t>玩家的繩索與地形的互動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000" dirty="0"/>
              </a:p>
            </p:txBody>
          </p:sp>
        </p:grpSp>
        <p:grpSp>
          <p:nvGrpSpPr>
            <p:cNvPr id="52" name="îsļiḍé">
              <a:extLst>
                <a:ext uri="{FF2B5EF4-FFF2-40B4-BE49-F238E27FC236}">
                  <a16:creationId xmlns:a16="http://schemas.microsoft.com/office/drawing/2014/main" id="{D9FD5C00-6D91-4B32-821A-389310B4E996}"/>
                </a:ext>
              </a:extLst>
            </p:cNvPr>
            <p:cNvGrpSpPr/>
            <p:nvPr/>
          </p:nvGrpSpPr>
          <p:grpSpPr>
            <a:xfrm>
              <a:off x="5130813" y="1126637"/>
              <a:ext cx="2191518" cy="1104745"/>
              <a:chOff x="-445288" y="4314029"/>
              <a:chExt cx="1112099" cy="1104745"/>
            </a:xfrm>
          </p:grpSpPr>
          <p:sp>
            <p:nvSpPr>
              <p:cNvPr id="56" name="isḷíḍè">
                <a:extLst>
                  <a:ext uri="{FF2B5EF4-FFF2-40B4-BE49-F238E27FC236}">
                    <a16:creationId xmlns:a16="http://schemas.microsoft.com/office/drawing/2014/main" id="{27CEA583-F57B-4393-8260-C86E88F8CEF7}"/>
                  </a:ext>
                </a:extLst>
              </p:cNvPr>
              <p:cNvSpPr txBox="1"/>
              <p:nvPr/>
            </p:nvSpPr>
            <p:spPr bwMode="auto">
              <a:xfrm>
                <a:off x="-445287" y="4314029"/>
                <a:ext cx="111209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TW" altLang="en-US" sz="3200" b="1" dirty="0"/>
                  <a:t>道具</a:t>
                </a:r>
                <a:endParaRPr lang="en-US" altLang="zh-CN" sz="3200" b="1" dirty="0"/>
              </a:p>
            </p:txBody>
          </p:sp>
          <p:sp>
            <p:nvSpPr>
              <p:cNvPr id="57" name="îṥlîdè">
                <a:extLst>
                  <a:ext uri="{FF2B5EF4-FFF2-40B4-BE49-F238E27FC236}">
                    <a16:creationId xmlns:a16="http://schemas.microsoft.com/office/drawing/2014/main" id="{F9C8139C-0D19-4623-83AA-F8A49AB33F73}"/>
                  </a:ext>
                </a:extLst>
              </p:cNvPr>
              <p:cNvSpPr/>
              <p:nvPr/>
            </p:nvSpPr>
            <p:spPr bwMode="auto">
              <a:xfrm>
                <a:off x="-445288" y="4755836"/>
                <a:ext cx="1112098" cy="66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1600" dirty="0"/>
                  <a:t>地圖上的道具使玩家獲得的特殊功能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/>
              </a:p>
            </p:txBody>
          </p:sp>
        </p:grpSp>
        <p:grpSp>
          <p:nvGrpSpPr>
            <p:cNvPr id="53" name="i$1íḍê">
              <a:extLst>
                <a:ext uri="{FF2B5EF4-FFF2-40B4-BE49-F238E27FC236}">
                  <a16:creationId xmlns:a16="http://schemas.microsoft.com/office/drawing/2014/main" id="{8CB36F59-A923-4355-B658-36A6D66F6270}"/>
                </a:ext>
              </a:extLst>
            </p:cNvPr>
            <p:cNvGrpSpPr/>
            <p:nvPr/>
          </p:nvGrpSpPr>
          <p:grpSpPr>
            <a:xfrm>
              <a:off x="7926444" y="4557120"/>
              <a:ext cx="2191516" cy="1104745"/>
              <a:chOff x="1539691" y="3962929"/>
              <a:chExt cx="1112098" cy="1104745"/>
            </a:xfrm>
          </p:grpSpPr>
          <p:sp>
            <p:nvSpPr>
              <p:cNvPr id="54" name="ï$ḷíḓé">
                <a:extLst>
                  <a:ext uri="{FF2B5EF4-FFF2-40B4-BE49-F238E27FC236}">
                    <a16:creationId xmlns:a16="http://schemas.microsoft.com/office/drawing/2014/main" id="{2D2AFF14-59F3-4251-A9B8-0D935FF7BFF2}"/>
                  </a:ext>
                </a:extLst>
              </p:cNvPr>
              <p:cNvSpPr txBox="1"/>
              <p:nvPr/>
            </p:nvSpPr>
            <p:spPr bwMode="auto">
              <a:xfrm>
                <a:off x="1539691" y="3962929"/>
                <a:ext cx="111209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TW" altLang="en-US" sz="3200" b="1" dirty="0"/>
                  <a:t>敵人</a:t>
                </a:r>
                <a:endParaRPr lang="en-US" altLang="zh-CN" sz="3200" b="1" dirty="0"/>
              </a:p>
            </p:txBody>
          </p:sp>
          <p:sp>
            <p:nvSpPr>
              <p:cNvPr id="55" name="ïśḷïdè">
                <a:extLst>
                  <a:ext uri="{FF2B5EF4-FFF2-40B4-BE49-F238E27FC236}">
                    <a16:creationId xmlns:a16="http://schemas.microsoft.com/office/drawing/2014/main" id="{C4CE2F6A-EDE0-4500-85BF-E38ED849E38E}"/>
                  </a:ext>
                </a:extLst>
              </p:cNvPr>
              <p:cNvSpPr/>
              <p:nvPr/>
            </p:nvSpPr>
            <p:spPr bwMode="auto">
              <a:xfrm>
                <a:off x="1539691" y="4404736"/>
                <a:ext cx="1112098" cy="66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1600" dirty="0"/>
                  <a:t>正面對決敵人或魔王的繩索戰鬥方式</a:t>
                </a:r>
                <a:endParaRPr lang="en-US" altLang="zh-CN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1186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Autofit/>
          </a:bodyPr>
          <a:lstStyle/>
          <a:p>
            <a:r>
              <a:rPr lang="en-US" altLang="zh-TW" sz="4000" dirty="0" smtClean="0"/>
              <a:t>6. </a:t>
            </a:r>
            <a:r>
              <a:rPr lang="zh-TW" altLang="en-US" sz="4000" dirty="0" smtClean="0"/>
              <a:t>高</a:t>
            </a:r>
            <a:r>
              <a:rPr lang="zh-TW" altLang="en-US" sz="4000" dirty="0" smtClean="0"/>
              <a:t>價值分析</a:t>
            </a:r>
            <a:r>
              <a:rPr lang="en-US" altLang="zh-TW" sz="4000" dirty="0"/>
              <a:t>(High Value Analysis</a:t>
            </a:r>
            <a:r>
              <a:rPr lang="en-US" altLang="zh-TW" sz="4000" dirty="0" smtClean="0"/>
              <a:t>)</a:t>
            </a:r>
            <a:endParaRPr lang="zh-TW" altLang="en-US" sz="4000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457200" y="1662400"/>
            <a:ext cx="8422859" cy="448302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solidFill>
                  <a:srgbClr val="FF0000"/>
                </a:solidFill>
              </a:rPr>
              <a:t>High Value(</a:t>
            </a:r>
            <a:r>
              <a:rPr lang="zh-TW" altLang="en-US" b="1" dirty="0">
                <a:solidFill>
                  <a:srgbClr val="FF0000"/>
                </a:solidFill>
              </a:rPr>
              <a:t>高價值</a:t>
            </a:r>
            <a:r>
              <a:rPr lang="en-US" altLang="zh-TW" b="1" dirty="0">
                <a:solidFill>
                  <a:srgbClr val="FF0000"/>
                </a:solidFill>
              </a:rPr>
              <a:t>) </a:t>
            </a:r>
            <a:r>
              <a:rPr lang="en-US" altLang="zh-TW" dirty="0"/>
              <a:t>-&gt; </a:t>
            </a:r>
            <a:r>
              <a:rPr lang="zh-TW" altLang="en-US" dirty="0"/>
              <a:t>在完成核心功能以後，如果完成這些功能遊戲將</a:t>
            </a:r>
            <a:r>
              <a:rPr lang="zh-TW" altLang="en-US" b="1" dirty="0">
                <a:solidFill>
                  <a:srgbClr val="FF0000"/>
                </a:solidFill>
              </a:rPr>
              <a:t>更有特色或更</a:t>
            </a:r>
            <a:r>
              <a:rPr lang="zh-TW" altLang="en-US" b="1" dirty="0" smtClean="0">
                <a:solidFill>
                  <a:srgbClr val="FF0000"/>
                </a:solidFill>
              </a:rPr>
              <a:t>好玩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dirty="0"/>
              <a:t>例如</a:t>
            </a:r>
            <a:r>
              <a:rPr lang="en-US" altLang="zh-TW" dirty="0"/>
              <a:t>:</a:t>
            </a:r>
            <a:r>
              <a:rPr lang="zh-TW" altLang="en-US" dirty="0"/>
              <a:t> 開心農場的偷菜功能，憤怒鳥的連線功能</a:t>
            </a:r>
            <a:r>
              <a:rPr lang="zh-TW" altLang="en-US" dirty="0" smtClean="0"/>
              <a:t>等等</a:t>
            </a:r>
            <a:endParaRPr lang="en-US" altLang="zh-TW" dirty="0"/>
          </a:p>
          <a:p>
            <a:r>
              <a:rPr lang="zh-TW" altLang="en-US" dirty="0"/>
              <a:t>可以當作遊戲開發時</a:t>
            </a:r>
            <a:r>
              <a:rPr lang="zh-TW" altLang="en-US" b="1" dirty="0">
                <a:solidFill>
                  <a:srgbClr val="FF0000"/>
                </a:solidFill>
              </a:rPr>
              <a:t>優先次序較低</a:t>
            </a:r>
            <a:r>
              <a:rPr lang="zh-TW" altLang="en-US" dirty="0"/>
              <a:t>的項目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70892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92675" y="241687"/>
            <a:ext cx="8958649" cy="1143000"/>
          </a:xfrm>
        </p:spPr>
        <p:txBody>
          <a:bodyPr>
            <a:noAutofit/>
          </a:bodyPr>
          <a:lstStyle/>
          <a:p>
            <a:r>
              <a:rPr lang="en-US" altLang="zh-TW" sz="4000" dirty="0" smtClean="0"/>
              <a:t>6. </a:t>
            </a:r>
            <a:r>
              <a:rPr lang="zh-TW" altLang="en-US" sz="4000" dirty="0" smtClean="0"/>
              <a:t>高</a:t>
            </a:r>
            <a:r>
              <a:rPr lang="zh-TW" altLang="en-US" sz="4000" dirty="0" smtClean="0"/>
              <a:t>價值分析</a:t>
            </a:r>
            <a:r>
              <a:rPr lang="en-US" altLang="zh-TW" sz="4000" dirty="0"/>
              <a:t>(High Value Analysis</a:t>
            </a:r>
            <a:r>
              <a:rPr lang="en-US" altLang="zh-TW" sz="4000" dirty="0" smtClean="0"/>
              <a:t>)</a:t>
            </a:r>
            <a:endParaRPr lang="zh-TW" altLang="en-US" sz="4000" dirty="0"/>
          </a:p>
        </p:txBody>
      </p:sp>
      <p:grpSp>
        <p:nvGrpSpPr>
          <p:cNvPr id="31" name="群組 30"/>
          <p:cNvGrpSpPr/>
          <p:nvPr/>
        </p:nvGrpSpPr>
        <p:grpSpPr>
          <a:xfrm>
            <a:off x="461507" y="2060848"/>
            <a:ext cx="8427356" cy="3200371"/>
            <a:chOff x="359525" y="1359000"/>
            <a:chExt cx="11569238" cy="4050019"/>
          </a:xfrm>
        </p:grpSpPr>
        <p:grpSp>
          <p:nvGrpSpPr>
            <p:cNvPr id="32" name="21b9a80c-0d68-4bf2-8a25-6b51834a4df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0E070A38-713D-48E2-84FE-5D45289A1F56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59525" y="1359000"/>
              <a:ext cx="11184776" cy="3645000"/>
              <a:chOff x="359525" y="1359000"/>
              <a:chExt cx="11184776" cy="3645000"/>
            </a:xfrm>
          </p:grpSpPr>
          <p:sp>
            <p:nvSpPr>
              <p:cNvPr id="35" name="iŝḻiḋé">
                <a:extLst>
                  <a:ext uri="{FF2B5EF4-FFF2-40B4-BE49-F238E27FC236}">
                    <a16:creationId xmlns:a16="http://schemas.microsoft.com/office/drawing/2014/main" id="{98A2406A-84D3-451F-B5F9-751F6736ED60}"/>
                  </a:ext>
                </a:extLst>
              </p:cNvPr>
              <p:cNvSpPr/>
              <p:nvPr/>
            </p:nvSpPr>
            <p:spPr bwMode="auto">
              <a:xfrm rot="5400000">
                <a:off x="1407272" y="2196813"/>
                <a:ext cx="793621" cy="2271093"/>
              </a:xfrm>
              <a:custGeom>
                <a:avLst/>
                <a:gdLst>
                  <a:gd name="T0" fmla="*/ 465 w 465"/>
                  <a:gd name="T1" fmla="*/ 178 h 644"/>
                  <a:gd name="T2" fmla="*/ 0 w 465"/>
                  <a:gd name="T3" fmla="*/ 0 h 644"/>
                  <a:gd name="T4" fmla="*/ 0 w 465"/>
                  <a:gd name="T5" fmla="*/ 364 h 644"/>
                  <a:gd name="T6" fmla="*/ 465 w 465"/>
                  <a:gd name="T7" fmla="*/ 644 h 644"/>
                  <a:gd name="T8" fmla="*/ 465 w 465"/>
                  <a:gd name="T9" fmla="*/ 178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644">
                    <a:moveTo>
                      <a:pt x="465" y="178"/>
                    </a:moveTo>
                    <a:lnTo>
                      <a:pt x="0" y="0"/>
                    </a:lnTo>
                    <a:lnTo>
                      <a:pt x="0" y="364"/>
                    </a:lnTo>
                    <a:lnTo>
                      <a:pt x="465" y="644"/>
                    </a:lnTo>
                    <a:lnTo>
                      <a:pt x="465" y="178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íṧḻide">
                <a:extLst>
                  <a:ext uri="{FF2B5EF4-FFF2-40B4-BE49-F238E27FC236}">
                    <a16:creationId xmlns:a16="http://schemas.microsoft.com/office/drawing/2014/main" id="{85CEB268-09E6-4E8A-8C66-ED09E6FFAF1D}"/>
                  </a:ext>
                </a:extLst>
              </p:cNvPr>
              <p:cNvSpPr/>
              <p:nvPr/>
            </p:nvSpPr>
            <p:spPr bwMode="auto">
              <a:xfrm rot="5400000">
                <a:off x="3325294" y="2002865"/>
                <a:ext cx="1273207" cy="2179400"/>
              </a:xfrm>
              <a:custGeom>
                <a:avLst/>
                <a:gdLst>
                  <a:gd name="T0" fmla="*/ 746 w 746"/>
                  <a:gd name="T1" fmla="*/ 112 h 618"/>
                  <a:gd name="T2" fmla="*/ 0 w 746"/>
                  <a:gd name="T3" fmla="*/ 0 h 618"/>
                  <a:gd name="T4" fmla="*/ 0 w 746"/>
                  <a:gd name="T5" fmla="*/ 394 h 618"/>
                  <a:gd name="T6" fmla="*/ 746 w 746"/>
                  <a:gd name="T7" fmla="*/ 618 h 618"/>
                  <a:gd name="T8" fmla="*/ 746 w 746"/>
                  <a:gd name="T9" fmla="*/ 112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618">
                    <a:moveTo>
                      <a:pt x="746" y="112"/>
                    </a:moveTo>
                    <a:lnTo>
                      <a:pt x="0" y="0"/>
                    </a:lnTo>
                    <a:lnTo>
                      <a:pt x="0" y="394"/>
                    </a:lnTo>
                    <a:lnTo>
                      <a:pt x="746" y="618"/>
                    </a:lnTo>
                    <a:lnTo>
                      <a:pt x="746" y="112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íṧḻîḓê">
                <a:extLst>
                  <a:ext uri="{FF2B5EF4-FFF2-40B4-BE49-F238E27FC236}">
                    <a16:creationId xmlns:a16="http://schemas.microsoft.com/office/drawing/2014/main" id="{50F2C1D6-E70E-4435-8F73-FF074F6F1625}"/>
                  </a:ext>
                </a:extLst>
              </p:cNvPr>
              <p:cNvSpPr/>
              <p:nvPr/>
            </p:nvSpPr>
            <p:spPr bwMode="auto">
              <a:xfrm rot="5400000">
                <a:off x="10011944" y="2196813"/>
                <a:ext cx="793621" cy="2271093"/>
              </a:xfrm>
              <a:custGeom>
                <a:avLst/>
                <a:gdLst>
                  <a:gd name="T0" fmla="*/ 465 w 465"/>
                  <a:gd name="T1" fmla="*/ 467 h 644"/>
                  <a:gd name="T2" fmla="*/ 0 w 465"/>
                  <a:gd name="T3" fmla="*/ 644 h 644"/>
                  <a:gd name="T4" fmla="*/ 0 w 465"/>
                  <a:gd name="T5" fmla="*/ 280 h 644"/>
                  <a:gd name="T6" fmla="*/ 465 w 465"/>
                  <a:gd name="T7" fmla="*/ 0 h 644"/>
                  <a:gd name="T8" fmla="*/ 465 w 465"/>
                  <a:gd name="T9" fmla="*/ 4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644">
                    <a:moveTo>
                      <a:pt x="465" y="467"/>
                    </a:moveTo>
                    <a:lnTo>
                      <a:pt x="0" y="644"/>
                    </a:lnTo>
                    <a:lnTo>
                      <a:pt x="0" y="280"/>
                    </a:lnTo>
                    <a:lnTo>
                      <a:pt x="465" y="0"/>
                    </a:lnTo>
                    <a:lnTo>
                      <a:pt x="465" y="467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ï$ḻiḍé">
                <a:extLst>
                  <a:ext uri="{FF2B5EF4-FFF2-40B4-BE49-F238E27FC236}">
                    <a16:creationId xmlns:a16="http://schemas.microsoft.com/office/drawing/2014/main" id="{D404897C-4050-453E-A2DB-6F693940FA81}"/>
                  </a:ext>
                </a:extLst>
              </p:cNvPr>
              <p:cNvSpPr/>
              <p:nvPr/>
            </p:nvSpPr>
            <p:spPr bwMode="auto">
              <a:xfrm rot="5400000">
                <a:off x="7620259" y="2004629"/>
                <a:ext cx="1273207" cy="2175878"/>
              </a:xfrm>
              <a:custGeom>
                <a:avLst/>
                <a:gdLst>
                  <a:gd name="T0" fmla="*/ 746 w 746"/>
                  <a:gd name="T1" fmla="*/ 506 h 617"/>
                  <a:gd name="T2" fmla="*/ 0 w 746"/>
                  <a:gd name="T3" fmla="*/ 617 h 617"/>
                  <a:gd name="T4" fmla="*/ 0 w 746"/>
                  <a:gd name="T5" fmla="*/ 224 h 617"/>
                  <a:gd name="T6" fmla="*/ 746 w 746"/>
                  <a:gd name="T7" fmla="*/ 0 h 617"/>
                  <a:gd name="T8" fmla="*/ 746 w 746"/>
                  <a:gd name="T9" fmla="*/ 506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6" h="617">
                    <a:moveTo>
                      <a:pt x="746" y="506"/>
                    </a:moveTo>
                    <a:lnTo>
                      <a:pt x="0" y="617"/>
                    </a:lnTo>
                    <a:lnTo>
                      <a:pt x="0" y="224"/>
                    </a:lnTo>
                    <a:lnTo>
                      <a:pt x="746" y="0"/>
                    </a:lnTo>
                    <a:lnTo>
                      <a:pt x="746" y="506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îşḻiďè">
                <a:extLst>
                  <a:ext uri="{FF2B5EF4-FFF2-40B4-BE49-F238E27FC236}">
                    <a16:creationId xmlns:a16="http://schemas.microsoft.com/office/drawing/2014/main" id="{A9E2E733-604B-4D11-8FFA-C138619AB1F9}"/>
                  </a:ext>
                </a:extLst>
              </p:cNvPr>
              <p:cNvSpPr/>
              <p:nvPr/>
            </p:nvSpPr>
            <p:spPr bwMode="auto">
              <a:xfrm rot="5400000">
                <a:off x="5233863" y="1722516"/>
                <a:ext cx="1752794" cy="2260512"/>
              </a:xfrm>
              <a:custGeom>
                <a:avLst/>
                <a:gdLst>
                  <a:gd name="T0" fmla="*/ 1027 w 1027"/>
                  <a:gd name="T1" fmla="*/ 641 h 641"/>
                  <a:gd name="T2" fmla="*/ 0 w 1027"/>
                  <a:gd name="T3" fmla="*/ 532 h 641"/>
                  <a:gd name="T4" fmla="*/ 0 w 1027"/>
                  <a:gd name="T5" fmla="*/ 111 h 641"/>
                  <a:gd name="T6" fmla="*/ 1027 w 1027"/>
                  <a:gd name="T7" fmla="*/ 0 h 641"/>
                  <a:gd name="T8" fmla="*/ 1027 w 1027"/>
                  <a:gd name="T9" fmla="*/ 641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7" h="641">
                    <a:moveTo>
                      <a:pt x="1027" y="641"/>
                    </a:moveTo>
                    <a:lnTo>
                      <a:pt x="0" y="532"/>
                    </a:lnTo>
                    <a:lnTo>
                      <a:pt x="0" y="111"/>
                    </a:lnTo>
                    <a:lnTo>
                      <a:pt x="1027" y="0"/>
                    </a:lnTo>
                    <a:lnTo>
                      <a:pt x="1027" y="6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i$ľiḋe">
                <a:extLst>
                  <a:ext uri="{FF2B5EF4-FFF2-40B4-BE49-F238E27FC236}">
                    <a16:creationId xmlns:a16="http://schemas.microsoft.com/office/drawing/2014/main" id="{8FD0B0D5-D529-461B-A61E-9F07E1486A15}"/>
                  </a:ext>
                </a:extLst>
              </p:cNvPr>
              <p:cNvSpPr/>
              <p:nvPr/>
            </p:nvSpPr>
            <p:spPr>
              <a:xfrm>
                <a:off x="1324622" y="3518604"/>
                <a:ext cx="421131" cy="421128"/>
              </a:xfrm>
              <a:prstGeom prst="ellipse">
                <a:avLst/>
              </a:prstGeom>
              <a:solidFill>
                <a:schemeClr val="tx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1200" b="1" dirty="0"/>
                  <a:t>1</a:t>
                </a:r>
              </a:p>
            </p:txBody>
          </p:sp>
          <p:sp>
            <p:nvSpPr>
              <p:cNvPr id="41" name="ïṡḷiďé">
                <a:extLst>
                  <a:ext uri="{FF2B5EF4-FFF2-40B4-BE49-F238E27FC236}">
                    <a16:creationId xmlns:a16="http://schemas.microsoft.com/office/drawing/2014/main" id="{9A298EA9-E794-4974-8980-F92568966F8D}"/>
                  </a:ext>
                </a:extLst>
              </p:cNvPr>
              <p:cNvSpPr/>
              <p:nvPr/>
            </p:nvSpPr>
            <p:spPr>
              <a:xfrm>
                <a:off x="3603675" y="3518604"/>
                <a:ext cx="421131" cy="421128"/>
              </a:xfrm>
              <a:prstGeom prst="ellipse">
                <a:avLst/>
              </a:prstGeom>
              <a:solidFill>
                <a:schemeClr val="tx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1200" b="1" dirty="0"/>
                  <a:t>2</a:t>
                </a:r>
              </a:p>
            </p:txBody>
          </p:sp>
          <p:sp>
            <p:nvSpPr>
              <p:cNvPr id="42" name="iṩ1íḍe">
                <a:extLst>
                  <a:ext uri="{FF2B5EF4-FFF2-40B4-BE49-F238E27FC236}">
                    <a16:creationId xmlns:a16="http://schemas.microsoft.com/office/drawing/2014/main" id="{7B3043DC-2F25-418C-B770-9A97D6D682B9}"/>
                  </a:ext>
                </a:extLst>
              </p:cNvPr>
              <p:cNvSpPr/>
              <p:nvPr/>
            </p:nvSpPr>
            <p:spPr>
              <a:xfrm>
                <a:off x="5882728" y="3518604"/>
                <a:ext cx="421131" cy="421128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1200" b="1" dirty="0"/>
                  <a:t>3</a:t>
                </a:r>
              </a:p>
            </p:txBody>
          </p:sp>
          <p:sp>
            <p:nvSpPr>
              <p:cNvPr id="43" name="ïŝľiḑè">
                <a:extLst>
                  <a:ext uri="{FF2B5EF4-FFF2-40B4-BE49-F238E27FC236}">
                    <a16:creationId xmlns:a16="http://schemas.microsoft.com/office/drawing/2014/main" id="{1353D992-9E52-4B79-A871-5A3D96FF0AC1}"/>
                  </a:ext>
                </a:extLst>
              </p:cNvPr>
              <p:cNvSpPr/>
              <p:nvPr/>
            </p:nvSpPr>
            <p:spPr>
              <a:xfrm>
                <a:off x="8161781" y="3518604"/>
                <a:ext cx="421131" cy="421128"/>
              </a:xfrm>
              <a:prstGeom prst="ellipse">
                <a:avLst/>
              </a:prstGeom>
              <a:solidFill>
                <a:schemeClr val="tx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1200" b="1" dirty="0"/>
                  <a:t>4</a:t>
                </a:r>
              </a:p>
            </p:txBody>
          </p:sp>
          <p:sp>
            <p:nvSpPr>
              <p:cNvPr id="44" name="îslíḍè">
                <a:extLst>
                  <a:ext uri="{FF2B5EF4-FFF2-40B4-BE49-F238E27FC236}">
                    <a16:creationId xmlns:a16="http://schemas.microsoft.com/office/drawing/2014/main" id="{125D1456-F68D-4669-B1BB-7161F04591A0}"/>
                  </a:ext>
                </a:extLst>
              </p:cNvPr>
              <p:cNvSpPr/>
              <p:nvPr/>
            </p:nvSpPr>
            <p:spPr>
              <a:xfrm>
                <a:off x="10440835" y="3518604"/>
                <a:ext cx="421131" cy="421128"/>
              </a:xfrm>
              <a:prstGeom prst="ellipse">
                <a:avLst/>
              </a:prstGeom>
              <a:solidFill>
                <a:schemeClr val="tx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1200" b="1" dirty="0"/>
                  <a:t>5</a:t>
                </a:r>
              </a:p>
            </p:txBody>
          </p:sp>
          <p:sp>
            <p:nvSpPr>
              <p:cNvPr id="45" name="îśḻîḓê">
                <a:extLst>
                  <a:ext uri="{FF2B5EF4-FFF2-40B4-BE49-F238E27FC236}">
                    <a16:creationId xmlns:a16="http://schemas.microsoft.com/office/drawing/2014/main" id="{EB8E257C-CF3C-49EE-A8F5-ED4B38137440}"/>
                  </a:ext>
                </a:extLst>
              </p:cNvPr>
              <p:cNvSpPr/>
              <p:nvPr/>
            </p:nvSpPr>
            <p:spPr bwMode="auto">
              <a:xfrm>
                <a:off x="5795440" y="1359000"/>
                <a:ext cx="622651" cy="502456"/>
              </a:xfrm>
              <a:custGeom>
                <a:avLst/>
                <a:gdLst>
                  <a:gd name="connsiteX0" fmla="*/ 53975 w 501650"/>
                  <a:gd name="connsiteY0" fmla="*/ 111125 h 404813"/>
                  <a:gd name="connsiteX1" fmla="*/ 44450 w 501650"/>
                  <a:gd name="connsiteY1" fmla="*/ 114300 h 404813"/>
                  <a:gd name="connsiteX2" fmla="*/ 36512 w 501650"/>
                  <a:gd name="connsiteY2" fmla="*/ 119063 h 404813"/>
                  <a:gd name="connsiteX3" fmla="*/ 30162 w 501650"/>
                  <a:gd name="connsiteY3" fmla="*/ 122238 h 404813"/>
                  <a:gd name="connsiteX4" fmla="*/ 23812 w 501650"/>
                  <a:gd name="connsiteY4" fmla="*/ 127000 h 404813"/>
                  <a:gd name="connsiteX5" fmla="*/ 20637 w 501650"/>
                  <a:gd name="connsiteY5" fmla="*/ 134938 h 404813"/>
                  <a:gd name="connsiteX6" fmla="*/ 19050 w 501650"/>
                  <a:gd name="connsiteY6" fmla="*/ 141288 h 404813"/>
                  <a:gd name="connsiteX7" fmla="*/ 17462 w 501650"/>
                  <a:gd name="connsiteY7" fmla="*/ 150813 h 404813"/>
                  <a:gd name="connsiteX8" fmla="*/ 17462 w 501650"/>
                  <a:gd name="connsiteY8" fmla="*/ 153988 h 404813"/>
                  <a:gd name="connsiteX9" fmla="*/ 19050 w 501650"/>
                  <a:gd name="connsiteY9" fmla="*/ 161925 h 404813"/>
                  <a:gd name="connsiteX10" fmla="*/ 20637 w 501650"/>
                  <a:gd name="connsiteY10" fmla="*/ 168275 h 404813"/>
                  <a:gd name="connsiteX11" fmla="*/ 23812 w 501650"/>
                  <a:gd name="connsiteY11" fmla="*/ 176213 h 404813"/>
                  <a:gd name="connsiteX12" fmla="*/ 30162 w 501650"/>
                  <a:gd name="connsiteY12" fmla="*/ 180975 h 404813"/>
                  <a:gd name="connsiteX13" fmla="*/ 36512 w 501650"/>
                  <a:gd name="connsiteY13" fmla="*/ 187326 h 404813"/>
                  <a:gd name="connsiteX14" fmla="*/ 44450 w 501650"/>
                  <a:gd name="connsiteY14" fmla="*/ 190501 h 404813"/>
                  <a:gd name="connsiteX15" fmla="*/ 53975 w 501650"/>
                  <a:gd name="connsiteY15" fmla="*/ 192088 h 404813"/>
                  <a:gd name="connsiteX16" fmla="*/ 61912 w 501650"/>
                  <a:gd name="connsiteY16" fmla="*/ 193676 h 404813"/>
                  <a:gd name="connsiteX17" fmla="*/ 91598 w 501650"/>
                  <a:gd name="connsiteY17" fmla="*/ 193676 h 404813"/>
                  <a:gd name="connsiteX18" fmla="*/ 87312 w 501650"/>
                  <a:gd name="connsiteY18" fmla="*/ 179388 h 404813"/>
                  <a:gd name="connsiteX19" fmla="*/ 84137 w 501650"/>
                  <a:gd name="connsiteY19" fmla="*/ 163513 h 404813"/>
                  <a:gd name="connsiteX20" fmla="*/ 84137 w 501650"/>
                  <a:gd name="connsiteY20" fmla="*/ 147638 h 404813"/>
                  <a:gd name="connsiteX21" fmla="*/ 84137 w 501650"/>
                  <a:gd name="connsiteY21" fmla="*/ 111125 h 404813"/>
                  <a:gd name="connsiteX22" fmla="*/ 61912 w 501650"/>
                  <a:gd name="connsiteY22" fmla="*/ 111125 h 404813"/>
                  <a:gd name="connsiteX23" fmla="*/ 58737 w 501650"/>
                  <a:gd name="connsiteY23" fmla="*/ 0 h 404813"/>
                  <a:gd name="connsiteX24" fmla="*/ 61912 w 501650"/>
                  <a:gd name="connsiteY24" fmla="*/ 0 h 404813"/>
                  <a:gd name="connsiteX25" fmla="*/ 436562 w 501650"/>
                  <a:gd name="connsiteY25" fmla="*/ 0 h 404813"/>
                  <a:gd name="connsiteX26" fmla="*/ 441325 w 501650"/>
                  <a:gd name="connsiteY26" fmla="*/ 0 h 404813"/>
                  <a:gd name="connsiteX27" fmla="*/ 444500 w 501650"/>
                  <a:gd name="connsiteY27" fmla="*/ 3175 h 404813"/>
                  <a:gd name="connsiteX28" fmla="*/ 447675 w 501650"/>
                  <a:gd name="connsiteY28" fmla="*/ 6350 h 404813"/>
                  <a:gd name="connsiteX29" fmla="*/ 449262 w 501650"/>
                  <a:gd name="connsiteY29" fmla="*/ 9525 h 404813"/>
                  <a:gd name="connsiteX30" fmla="*/ 449262 w 501650"/>
                  <a:gd name="connsiteY30" fmla="*/ 55562 h 404813"/>
                  <a:gd name="connsiteX31" fmla="*/ 447675 w 501650"/>
                  <a:gd name="connsiteY31" fmla="*/ 60325 h 404813"/>
                  <a:gd name="connsiteX32" fmla="*/ 444500 w 501650"/>
                  <a:gd name="connsiteY32" fmla="*/ 63500 h 404813"/>
                  <a:gd name="connsiteX33" fmla="*/ 441325 w 501650"/>
                  <a:gd name="connsiteY33" fmla="*/ 66675 h 404813"/>
                  <a:gd name="connsiteX34" fmla="*/ 436562 w 501650"/>
                  <a:gd name="connsiteY34" fmla="*/ 66675 h 404813"/>
                  <a:gd name="connsiteX35" fmla="*/ 415925 w 501650"/>
                  <a:gd name="connsiteY35" fmla="*/ 66675 h 404813"/>
                  <a:gd name="connsiteX36" fmla="*/ 415925 w 501650"/>
                  <a:gd name="connsiteY36" fmla="*/ 95250 h 404813"/>
                  <a:gd name="connsiteX37" fmla="*/ 444500 w 501650"/>
                  <a:gd name="connsiteY37" fmla="*/ 95250 h 404813"/>
                  <a:gd name="connsiteX38" fmla="*/ 455613 w 501650"/>
                  <a:gd name="connsiteY38" fmla="*/ 95250 h 404813"/>
                  <a:gd name="connsiteX39" fmla="*/ 466725 w 501650"/>
                  <a:gd name="connsiteY39" fmla="*/ 98425 h 404813"/>
                  <a:gd name="connsiteX40" fmla="*/ 476250 w 501650"/>
                  <a:gd name="connsiteY40" fmla="*/ 103188 h 404813"/>
                  <a:gd name="connsiteX41" fmla="*/ 484188 w 501650"/>
                  <a:gd name="connsiteY41" fmla="*/ 111125 h 404813"/>
                  <a:gd name="connsiteX42" fmla="*/ 490538 w 501650"/>
                  <a:gd name="connsiteY42" fmla="*/ 119063 h 404813"/>
                  <a:gd name="connsiteX43" fmla="*/ 495300 w 501650"/>
                  <a:gd name="connsiteY43" fmla="*/ 127000 h 404813"/>
                  <a:gd name="connsiteX44" fmla="*/ 500063 w 501650"/>
                  <a:gd name="connsiteY44" fmla="*/ 138113 h 404813"/>
                  <a:gd name="connsiteX45" fmla="*/ 501650 w 501650"/>
                  <a:gd name="connsiteY45" fmla="*/ 149225 h 404813"/>
                  <a:gd name="connsiteX46" fmla="*/ 501650 w 501650"/>
                  <a:gd name="connsiteY46" fmla="*/ 153988 h 404813"/>
                  <a:gd name="connsiteX47" fmla="*/ 500063 w 501650"/>
                  <a:gd name="connsiteY47" fmla="*/ 165100 h 404813"/>
                  <a:gd name="connsiteX48" fmla="*/ 495300 w 501650"/>
                  <a:gd name="connsiteY48" fmla="*/ 176213 h 404813"/>
                  <a:gd name="connsiteX49" fmla="*/ 490538 w 501650"/>
                  <a:gd name="connsiteY49" fmla="*/ 185738 h 404813"/>
                  <a:gd name="connsiteX50" fmla="*/ 484188 w 501650"/>
                  <a:gd name="connsiteY50" fmla="*/ 193676 h 404813"/>
                  <a:gd name="connsiteX51" fmla="*/ 476250 w 501650"/>
                  <a:gd name="connsiteY51" fmla="*/ 201613 h 404813"/>
                  <a:gd name="connsiteX52" fmla="*/ 466725 w 501650"/>
                  <a:gd name="connsiteY52" fmla="*/ 204788 h 404813"/>
                  <a:gd name="connsiteX53" fmla="*/ 455613 w 501650"/>
                  <a:gd name="connsiteY53" fmla="*/ 207963 h 404813"/>
                  <a:gd name="connsiteX54" fmla="*/ 444500 w 501650"/>
                  <a:gd name="connsiteY54" fmla="*/ 211138 h 404813"/>
                  <a:gd name="connsiteX55" fmla="*/ 403803 w 501650"/>
                  <a:gd name="connsiteY55" fmla="*/ 211138 h 404813"/>
                  <a:gd name="connsiteX56" fmla="*/ 403225 w 501650"/>
                  <a:gd name="connsiteY56" fmla="*/ 212726 h 404813"/>
                  <a:gd name="connsiteX57" fmla="*/ 396875 w 501650"/>
                  <a:gd name="connsiteY57" fmla="*/ 227013 h 404813"/>
                  <a:gd name="connsiteX58" fmla="*/ 387350 w 501650"/>
                  <a:gd name="connsiteY58" fmla="*/ 239713 h 404813"/>
                  <a:gd name="connsiteX59" fmla="*/ 377825 w 501650"/>
                  <a:gd name="connsiteY59" fmla="*/ 252413 h 404813"/>
                  <a:gd name="connsiteX60" fmla="*/ 368300 w 501650"/>
                  <a:gd name="connsiteY60" fmla="*/ 265113 h 404813"/>
                  <a:gd name="connsiteX61" fmla="*/ 355600 w 501650"/>
                  <a:gd name="connsiteY61" fmla="*/ 276226 h 404813"/>
                  <a:gd name="connsiteX62" fmla="*/ 342900 w 501650"/>
                  <a:gd name="connsiteY62" fmla="*/ 284163 h 404813"/>
                  <a:gd name="connsiteX63" fmla="*/ 330200 w 501650"/>
                  <a:gd name="connsiteY63" fmla="*/ 293688 h 404813"/>
                  <a:gd name="connsiteX64" fmla="*/ 315913 w 501650"/>
                  <a:gd name="connsiteY64" fmla="*/ 300038 h 404813"/>
                  <a:gd name="connsiteX65" fmla="*/ 311150 w 501650"/>
                  <a:gd name="connsiteY65" fmla="*/ 301770 h 404813"/>
                  <a:gd name="connsiteX66" fmla="*/ 311150 w 501650"/>
                  <a:gd name="connsiteY66" fmla="*/ 334963 h 404813"/>
                  <a:gd name="connsiteX67" fmla="*/ 344488 w 501650"/>
                  <a:gd name="connsiteY67" fmla="*/ 334963 h 404813"/>
                  <a:gd name="connsiteX68" fmla="*/ 357188 w 501650"/>
                  <a:gd name="connsiteY68" fmla="*/ 336551 h 404813"/>
                  <a:gd name="connsiteX69" fmla="*/ 365125 w 501650"/>
                  <a:gd name="connsiteY69" fmla="*/ 338138 h 404813"/>
                  <a:gd name="connsiteX70" fmla="*/ 374650 w 501650"/>
                  <a:gd name="connsiteY70" fmla="*/ 344488 h 404813"/>
                  <a:gd name="connsiteX71" fmla="*/ 384175 w 501650"/>
                  <a:gd name="connsiteY71" fmla="*/ 350838 h 404813"/>
                  <a:gd name="connsiteX72" fmla="*/ 390525 w 501650"/>
                  <a:gd name="connsiteY72" fmla="*/ 358776 h 404813"/>
                  <a:gd name="connsiteX73" fmla="*/ 395288 w 501650"/>
                  <a:gd name="connsiteY73" fmla="*/ 369888 h 404813"/>
                  <a:gd name="connsiteX74" fmla="*/ 398463 w 501650"/>
                  <a:gd name="connsiteY74" fmla="*/ 377826 h 404813"/>
                  <a:gd name="connsiteX75" fmla="*/ 400050 w 501650"/>
                  <a:gd name="connsiteY75" fmla="*/ 388938 h 404813"/>
                  <a:gd name="connsiteX76" fmla="*/ 400050 w 501650"/>
                  <a:gd name="connsiteY76" fmla="*/ 404813 h 404813"/>
                  <a:gd name="connsiteX77" fmla="*/ 109537 w 501650"/>
                  <a:gd name="connsiteY77" fmla="*/ 404813 h 404813"/>
                  <a:gd name="connsiteX78" fmla="*/ 109537 w 501650"/>
                  <a:gd name="connsiteY78" fmla="*/ 388938 h 404813"/>
                  <a:gd name="connsiteX79" fmla="*/ 109537 w 501650"/>
                  <a:gd name="connsiteY79" fmla="*/ 377826 h 404813"/>
                  <a:gd name="connsiteX80" fmla="*/ 112712 w 501650"/>
                  <a:gd name="connsiteY80" fmla="*/ 369888 h 404813"/>
                  <a:gd name="connsiteX81" fmla="*/ 119062 w 501650"/>
                  <a:gd name="connsiteY81" fmla="*/ 358776 h 404813"/>
                  <a:gd name="connsiteX82" fmla="*/ 125412 w 501650"/>
                  <a:gd name="connsiteY82" fmla="*/ 350838 h 404813"/>
                  <a:gd name="connsiteX83" fmla="*/ 133349 w 501650"/>
                  <a:gd name="connsiteY83" fmla="*/ 344488 h 404813"/>
                  <a:gd name="connsiteX84" fmla="*/ 141287 w 501650"/>
                  <a:gd name="connsiteY84" fmla="*/ 338138 h 404813"/>
                  <a:gd name="connsiteX85" fmla="*/ 152399 w 501650"/>
                  <a:gd name="connsiteY85" fmla="*/ 336551 h 404813"/>
                  <a:gd name="connsiteX86" fmla="*/ 163512 w 501650"/>
                  <a:gd name="connsiteY86" fmla="*/ 334963 h 404813"/>
                  <a:gd name="connsiteX87" fmla="*/ 188912 w 501650"/>
                  <a:gd name="connsiteY87" fmla="*/ 334963 h 404813"/>
                  <a:gd name="connsiteX88" fmla="*/ 188912 w 501650"/>
                  <a:gd name="connsiteY88" fmla="*/ 301449 h 404813"/>
                  <a:gd name="connsiteX89" fmla="*/ 185737 w 501650"/>
                  <a:gd name="connsiteY89" fmla="*/ 300038 h 404813"/>
                  <a:gd name="connsiteX90" fmla="*/ 171449 w 501650"/>
                  <a:gd name="connsiteY90" fmla="*/ 293688 h 404813"/>
                  <a:gd name="connsiteX91" fmla="*/ 155574 w 501650"/>
                  <a:gd name="connsiteY91" fmla="*/ 284163 h 404813"/>
                  <a:gd name="connsiteX92" fmla="*/ 144462 w 501650"/>
                  <a:gd name="connsiteY92" fmla="*/ 276226 h 404813"/>
                  <a:gd name="connsiteX93" fmla="*/ 133349 w 501650"/>
                  <a:gd name="connsiteY93" fmla="*/ 265113 h 404813"/>
                  <a:gd name="connsiteX94" fmla="*/ 122237 w 501650"/>
                  <a:gd name="connsiteY94" fmla="*/ 252413 h 404813"/>
                  <a:gd name="connsiteX95" fmla="*/ 112712 w 501650"/>
                  <a:gd name="connsiteY95" fmla="*/ 239713 h 404813"/>
                  <a:gd name="connsiteX96" fmla="*/ 103187 w 501650"/>
                  <a:gd name="connsiteY96" fmla="*/ 227013 h 404813"/>
                  <a:gd name="connsiteX97" fmla="*/ 96837 w 501650"/>
                  <a:gd name="connsiteY97" fmla="*/ 212726 h 404813"/>
                  <a:gd name="connsiteX98" fmla="*/ 96404 w 501650"/>
                  <a:gd name="connsiteY98" fmla="*/ 211138 h 404813"/>
                  <a:gd name="connsiteX99" fmla="*/ 53975 w 501650"/>
                  <a:gd name="connsiteY99" fmla="*/ 211138 h 404813"/>
                  <a:gd name="connsiteX100" fmla="*/ 42862 w 501650"/>
                  <a:gd name="connsiteY100" fmla="*/ 207963 h 404813"/>
                  <a:gd name="connsiteX101" fmla="*/ 33337 w 501650"/>
                  <a:gd name="connsiteY101" fmla="*/ 204788 h 404813"/>
                  <a:gd name="connsiteX102" fmla="*/ 22225 w 501650"/>
                  <a:gd name="connsiteY102" fmla="*/ 201613 h 404813"/>
                  <a:gd name="connsiteX103" fmla="*/ 15875 w 501650"/>
                  <a:gd name="connsiteY103" fmla="*/ 193676 h 404813"/>
                  <a:gd name="connsiteX104" fmla="*/ 7937 w 501650"/>
                  <a:gd name="connsiteY104" fmla="*/ 185738 h 404813"/>
                  <a:gd name="connsiteX105" fmla="*/ 3175 w 501650"/>
                  <a:gd name="connsiteY105" fmla="*/ 176213 h 404813"/>
                  <a:gd name="connsiteX106" fmla="*/ 1587 w 501650"/>
                  <a:gd name="connsiteY106" fmla="*/ 165100 h 404813"/>
                  <a:gd name="connsiteX107" fmla="*/ 0 w 501650"/>
                  <a:gd name="connsiteY107" fmla="*/ 153988 h 404813"/>
                  <a:gd name="connsiteX108" fmla="*/ 0 w 501650"/>
                  <a:gd name="connsiteY108" fmla="*/ 149225 h 404813"/>
                  <a:gd name="connsiteX109" fmla="*/ 1587 w 501650"/>
                  <a:gd name="connsiteY109" fmla="*/ 138113 h 404813"/>
                  <a:gd name="connsiteX110" fmla="*/ 3175 w 501650"/>
                  <a:gd name="connsiteY110" fmla="*/ 127000 h 404813"/>
                  <a:gd name="connsiteX111" fmla="*/ 7937 w 501650"/>
                  <a:gd name="connsiteY111" fmla="*/ 119063 h 404813"/>
                  <a:gd name="connsiteX112" fmla="*/ 15875 w 501650"/>
                  <a:gd name="connsiteY112" fmla="*/ 111125 h 404813"/>
                  <a:gd name="connsiteX113" fmla="*/ 22225 w 501650"/>
                  <a:gd name="connsiteY113" fmla="*/ 103188 h 404813"/>
                  <a:gd name="connsiteX114" fmla="*/ 33337 w 501650"/>
                  <a:gd name="connsiteY114" fmla="*/ 98425 h 404813"/>
                  <a:gd name="connsiteX115" fmla="*/ 42862 w 501650"/>
                  <a:gd name="connsiteY115" fmla="*/ 95250 h 404813"/>
                  <a:gd name="connsiteX116" fmla="*/ 53975 w 501650"/>
                  <a:gd name="connsiteY116" fmla="*/ 95250 h 404813"/>
                  <a:gd name="connsiteX117" fmla="*/ 84137 w 501650"/>
                  <a:gd name="connsiteY117" fmla="*/ 95250 h 404813"/>
                  <a:gd name="connsiteX118" fmla="*/ 84137 w 501650"/>
                  <a:gd name="connsiteY118" fmla="*/ 66675 h 404813"/>
                  <a:gd name="connsiteX119" fmla="*/ 61912 w 501650"/>
                  <a:gd name="connsiteY119" fmla="*/ 66675 h 404813"/>
                  <a:gd name="connsiteX120" fmla="*/ 58737 w 501650"/>
                  <a:gd name="connsiteY120" fmla="*/ 66675 h 404813"/>
                  <a:gd name="connsiteX121" fmla="*/ 55562 w 501650"/>
                  <a:gd name="connsiteY121" fmla="*/ 63500 h 404813"/>
                  <a:gd name="connsiteX122" fmla="*/ 53974 w 501650"/>
                  <a:gd name="connsiteY122" fmla="*/ 60325 h 404813"/>
                  <a:gd name="connsiteX123" fmla="*/ 52387 w 501650"/>
                  <a:gd name="connsiteY123" fmla="*/ 55562 h 404813"/>
                  <a:gd name="connsiteX124" fmla="*/ 52387 w 501650"/>
                  <a:gd name="connsiteY124" fmla="*/ 9525 h 404813"/>
                  <a:gd name="connsiteX125" fmla="*/ 53974 w 501650"/>
                  <a:gd name="connsiteY125" fmla="*/ 6350 h 404813"/>
                  <a:gd name="connsiteX126" fmla="*/ 55562 w 501650"/>
                  <a:gd name="connsiteY126" fmla="*/ 3175 h 40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501650" h="404813">
                    <a:moveTo>
                      <a:pt x="53975" y="111125"/>
                    </a:moveTo>
                    <a:lnTo>
                      <a:pt x="44450" y="114300"/>
                    </a:lnTo>
                    <a:lnTo>
                      <a:pt x="36512" y="119063"/>
                    </a:lnTo>
                    <a:lnTo>
                      <a:pt x="30162" y="122238"/>
                    </a:lnTo>
                    <a:lnTo>
                      <a:pt x="23812" y="127000"/>
                    </a:lnTo>
                    <a:lnTo>
                      <a:pt x="20637" y="134938"/>
                    </a:lnTo>
                    <a:lnTo>
                      <a:pt x="19050" y="141288"/>
                    </a:lnTo>
                    <a:lnTo>
                      <a:pt x="17462" y="150813"/>
                    </a:lnTo>
                    <a:lnTo>
                      <a:pt x="17462" y="153988"/>
                    </a:lnTo>
                    <a:lnTo>
                      <a:pt x="19050" y="161925"/>
                    </a:lnTo>
                    <a:lnTo>
                      <a:pt x="20637" y="168275"/>
                    </a:lnTo>
                    <a:lnTo>
                      <a:pt x="23812" y="176213"/>
                    </a:lnTo>
                    <a:lnTo>
                      <a:pt x="30162" y="180975"/>
                    </a:lnTo>
                    <a:lnTo>
                      <a:pt x="36512" y="187326"/>
                    </a:lnTo>
                    <a:lnTo>
                      <a:pt x="44450" y="190501"/>
                    </a:lnTo>
                    <a:lnTo>
                      <a:pt x="53975" y="192088"/>
                    </a:lnTo>
                    <a:lnTo>
                      <a:pt x="61912" y="193676"/>
                    </a:lnTo>
                    <a:lnTo>
                      <a:pt x="91598" y="193676"/>
                    </a:lnTo>
                    <a:lnTo>
                      <a:pt x="87312" y="179388"/>
                    </a:lnTo>
                    <a:lnTo>
                      <a:pt x="84137" y="163513"/>
                    </a:lnTo>
                    <a:lnTo>
                      <a:pt x="84137" y="147638"/>
                    </a:lnTo>
                    <a:lnTo>
                      <a:pt x="84137" y="111125"/>
                    </a:lnTo>
                    <a:lnTo>
                      <a:pt x="61912" y="111125"/>
                    </a:lnTo>
                    <a:close/>
                    <a:moveTo>
                      <a:pt x="58737" y="0"/>
                    </a:moveTo>
                    <a:lnTo>
                      <a:pt x="61912" y="0"/>
                    </a:lnTo>
                    <a:lnTo>
                      <a:pt x="436562" y="0"/>
                    </a:lnTo>
                    <a:lnTo>
                      <a:pt x="441325" y="0"/>
                    </a:lnTo>
                    <a:lnTo>
                      <a:pt x="444500" y="3175"/>
                    </a:lnTo>
                    <a:lnTo>
                      <a:pt x="447675" y="6350"/>
                    </a:lnTo>
                    <a:lnTo>
                      <a:pt x="449262" y="9525"/>
                    </a:lnTo>
                    <a:lnTo>
                      <a:pt x="449262" y="55562"/>
                    </a:lnTo>
                    <a:lnTo>
                      <a:pt x="447675" y="60325"/>
                    </a:lnTo>
                    <a:lnTo>
                      <a:pt x="444500" y="63500"/>
                    </a:lnTo>
                    <a:lnTo>
                      <a:pt x="441325" y="66675"/>
                    </a:lnTo>
                    <a:lnTo>
                      <a:pt x="436562" y="66675"/>
                    </a:lnTo>
                    <a:lnTo>
                      <a:pt x="415925" y="66675"/>
                    </a:lnTo>
                    <a:lnTo>
                      <a:pt x="415925" y="95250"/>
                    </a:lnTo>
                    <a:lnTo>
                      <a:pt x="444500" y="95250"/>
                    </a:lnTo>
                    <a:lnTo>
                      <a:pt x="455613" y="95250"/>
                    </a:lnTo>
                    <a:lnTo>
                      <a:pt x="466725" y="98425"/>
                    </a:lnTo>
                    <a:lnTo>
                      <a:pt x="476250" y="103188"/>
                    </a:lnTo>
                    <a:lnTo>
                      <a:pt x="484188" y="111125"/>
                    </a:lnTo>
                    <a:lnTo>
                      <a:pt x="490538" y="119063"/>
                    </a:lnTo>
                    <a:lnTo>
                      <a:pt x="495300" y="127000"/>
                    </a:lnTo>
                    <a:lnTo>
                      <a:pt x="500063" y="138113"/>
                    </a:lnTo>
                    <a:lnTo>
                      <a:pt x="501650" y="149225"/>
                    </a:lnTo>
                    <a:lnTo>
                      <a:pt x="501650" y="153988"/>
                    </a:lnTo>
                    <a:lnTo>
                      <a:pt x="500063" y="165100"/>
                    </a:lnTo>
                    <a:lnTo>
                      <a:pt x="495300" y="176213"/>
                    </a:lnTo>
                    <a:lnTo>
                      <a:pt x="490538" y="185738"/>
                    </a:lnTo>
                    <a:lnTo>
                      <a:pt x="484188" y="193676"/>
                    </a:lnTo>
                    <a:lnTo>
                      <a:pt x="476250" y="201613"/>
                    </a:lnTo>
                    <a:lnTo>
                      <a:pt x="466725" y="204788"/>
                    </a:lnTo>
                    <a:lnTo>
                      <a:pt x="455613" y="207963"/>
                    </a:lnTo>
                    <a:lnTo>
                      <a:pt x="444500" y="211138"/>
                    </a:lnTo>
                    <a:lnTo>
                      <a:pt x="403803" y="211138"/>
                    </a:lnTo>
                    <a:lnTo>
                      <a:pt x="403225" y="212726"/>
                    </a:lnTo>
                    <a:lnTo>
                      <a:pt x="396875" y="227013"/>
                    </a:lnTo>
                    <a:lnTo>
                      <a:pt x="387350" y="239713"/>
                    </a:lnTo>
                    <a:lnTo>
                      <a:pt x="377825" y="252413"/>
                    </a:lnTo>
                    <a:lnTo>
                      <a:pt x="368300" y="265113"/>
                    </a:lnTo>
                    <a:lnTo>
                      <a:pt x="355600" y="276226"/>
                    </a:lnTo>
                    <a:lnTo>
                      <a:pt x="342900" y="284163"/>
                    </a:lnTo>
                    <a:lnTo>
                      <a:pt x="330200" y="293688"/>
                    </a:lnTo>
                    <a:lnTo>
                      <a:pt x="315913" y="300038"/>
                    </a:lnTo>
                    <a:lnTo>
                      <a:pt x="311150" y="301770"/>
                    </a:lnTo>
                    <a:lnTo>
                      <a:pt x="311150" y="334963"/>
                    </a:lnTo>
                    <a:lnTo>
                      <a:pt x="344488" y="334963"/>
                    </a:lnTo>
                    <a:lnTo>
                      <a:pt x="357188" y="336551"/>
                    </a:lnTo>
                    <a:lnTo>
                      <a:pt x="365125" y="338138"/>
                    </a:lnTo>
                    <a:lnTo>
                      <a:pt x="374650" y="344488"/>
                    </a:lnTo>
                    <a:lnTo>
                      <a:pt x="384175" y="350838"/>
                    </a:lnTo>
                    <a:lnTo>
                      <a:pt x="390525" y="358776"/>
                    </a:lnTo>
                    <a:lnTo>
                      <a:pt x="395288" y="369888"/>
                    </a:lnTo>
                    <a:lnTo>
                      <a:pt x="398463" y="377826"/>
                    </a:lnTo>
                    <a:lnTo>
                      <a:pt x="400050" y="388938"/>
                    </a:lnTo>
                    <a:lnTo>
                      <a:pt x="400050" y="404813"/>
                    </a:lnTo>
                    <a:lnTo>
                      <a:pt x="109537" y="404813"/>
                    </a:lnTo>
                    <a:lnTo>
                      <a:pt x="109537" y="388938"/>
                    </a:lnTo>
                    <a:lnTo>
                      <a:pt x="109537" y="377826"/>
                    </a:lnTo>
                    <a:lnTo>
                      <a:pt x="112712" y="369888"/>
                    </a:lnTo>
                    <a:lnTo>
                      <a:pt x="119062" y="358776"/>
                    </a:lnTo>
                    <a:lnTo>
                      <a:pt x="125412" y="350838"/>
                    </a:lnTo>
                    <a:lnTo>
                      <a:pt x="133349" y="344488"/>
                    </a:lnTo>
                    <a:lnTo>
                      <a:pt x="141287" y="338138"/>
                    </a:lnTo>
                    <a:lnTo>
                      <a:pt x="152399" y="336551"/>
                    </a:lnTo>
                    <a:lnTo>
                      <a:pt x="163512" y="334963"/>
                    </a:lnTo>
                    <a:lnTo>
                      <a:pt x="188912" y="334963"/>
                    </a:lnTo>
                    <a:lnTo>
                      <a:pt x="188912" y="301449"/>
                    </a:lnTo>
                    <a:lnTo>
                      <a:pt x="185737" y="300038"/>
                    </a:lnTo>
                    <a:lnTo>
                      <a:pt x="171449" y="293688"/>
                    </a:lnTo>
                    <a:lnTo>
                      <a:pt x="155574" y="284163"/>
                    </a:lnTo>
                    <a:lnTo>
                      <a:pt x="144462" y="276226"/>
                    </a:lnTo>
                    <a:lnTo>
                      <a:pt x="133349" y="265113"/>
                    </a:lnTo>
                    <a:lnTo>
                      <a:pt x="122237" y="252413"/>
                    </a:lnTo>
                    <a:lnTo>
                      <a:pt x="112712" y="239713"/>
                    </a:lnTo>
                    <a:lnTo>
                      <a:pt x="103187" y="227013"/>
                    </a:lnTo>
                    <a:lnTo>
                      <a:pt x="96837" y="212726"/>
                    </a:lnTo>
                    <a:lnTo>
                      <a:pt x="96404" y="211138"/>
                    </a:lnTo>
                    <a:lnTo>
                      <a:pt x="53975" y="211138"/>
                    </a:lnTo>
                    <a:lnTo>
                      <a:pt x="42862" y="207963"/>
                    </a:lnTo>
                    <a:lnTo>
                      <a:pt x="33337" y="204788"/>
                    </a:lnTo>
                    <a:lnTo>
                      <a:pt x="22225" y="201613"/>
                    </a:lnTo>
                    <a:lnTo>
                      <a:pt x="15875" y="193676"/>
                    </a:lnTo>
                    <a:lnTo>
                      <a:pt x="7937" y="185738"/>
                    </a:lnTo>
                    <a:lnTo>
                      <a:pt x="3175" y="176213"/>
                    </a:lnTo>
                    <a:lnTo>
                      <a:pt x="1587" y="165100"/>
                    </a:lnTo>
                    <a:lnTo>
                      <a:pt x="0" y="153988"/>
                    </a:lnTo>
                    <a:lnTo>
                      <a:pt x="0" y="149225"/>
                    </a:lnTo>
                    <a:lnTo>
                      <a:pt x="1587" y="138113"/>
                    </a:lnTo>
                    <a:lnTo>
                      <a:pt x="3175" y="127000"/>
                    </a:lnTo>
                    <a:lnTo>
                      <a:pt x="7937" y="119063"/>
                    </a:lnTo>
                    <a:lnTo>
                      <a:pt x="15875" y="111125"/>
                    </a:lnTo>
                    <a:lnTo>
                      <a:pt x="22225" y="103188"/>
                    </a:lnTo>
                    <a:lnTo>
                      <a:pt x="33337" y="98425"/>
                    </a:lnTo>
                    <a:lnTo>
                      <a:pt x="42862" y="95250"/>
                    </a:lnTo>
                    <a:lnTo>
                      <a:pt x="53975" y="95250"/>
                    </a:lnTo>
                    <a:lnTo>
                      <a:pt x="84137" y="95250"/>
                    </a:lnTo>
                    <a:lnTo>
                      <a:pt x="84137" y="66675"/>
                    </a:lnTo>
                    <a:lnTo>
                      <a:pt x="61912" y="66675"/>
                    </a:lnTo>
                    <a:lnTo>
                      <a:pt x="58737" y="66675"/>
                    </a:lnTo>
                    <a:lnTo>
                      <a:pt x="55562" y="63500"/>
                    </a:lnTo>
                    <a:lnTo>
                      <a:pt x="53974" y="60325"/>
                    </a:lnTo>
                    <a:lnTo>
                      <a:pt x="52387" y="55562"/>
                    </a:lnTo>
                    <a:lnTo>
                      <a:pt x="52387" y="9525"/>
                    </a:lnTo>
                    <a:lnTo>
                      <a:pt x="53974" y="6350"/>
                    </a:lnTo>
                    <a:lnTo>
                      <a:pt x="55562" y="31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6" name="ïsľïḓè">
                <a:extLst>
                  <a:ext uri="{FF2B5EF4-FFF2-40B4-BE49-F238E27FC236}">
                    <a16:creationId xmlns:a16="http://schemas.microsoft.com/office/drawing/2014/main" id="{D3A2EA42-2EEC-40BC-B6F2-90824B7C4854}"/>
                  </a:ext>
                </a:extLst>
              </p:cNvPr>
              <p:cNvSpPr/>
              <p:nvPr/>
            </p:nvSpPr>
            <p:spPr bwMode="auto">
              <a:xfrm>
                <a:off x="4129639" y="1740040"/>
                <a:ext cx="551382" cy="632188"/>
              </a:xfrm>
              <a:custGeom>
                <a:avLst/>
                <a:gdLst>
                  <a:gd name="connsiteX0" fmla="*/ 0 w 444231"/>
                  <a:gd name="connsiteY0" fmla="*/ 434657 h 509334"/>
                  <a:gd name="connsiteX1" fmla="*/ 273363 w 444231"/>
                  <a:gd name="connsiteY1" fmla="*/ 434657 h 509334"/>
                  <a:gd name="connsiteX2" fmla="*/ 273363 w 444231"/>
                  <a:gd name="connsiteY2" fmla="*/ 440478 h 509334"/>
                  <a:gd name="connsiteX3" fmla="*/ 274318 w 444231"/>
                  <a:gd name="connsiteY3" fmla="*/ 446299 h 509334"/>
                  <a:gd name="connsiteX4" fmla="*/ 275272 w 444231"/>
                  <a:gd name="connsiteY4" fmla="*/ 452120 h 509334"/>
                  <a:gd name="connsiteX5" fmla="*/ 276703 w 444231"/>
                  <a:gd name="connsiteY5" fmla="*/ 457456 h 509334"/>
                  <a:gd name="connsiteX6" fmla="*/ 279088 w 444231"/>
                  <a:gd name="connsiteY6" fmla="*/ 463762 h 509334"/>
                  <a:gd name="connsiteX7" fmla="*/ 281474 w 444231"/>
                  <a:gd name="connsiteY7" fmla="*/ 471038 h 509334"/>
                  <a:gd name="connsiteX8" fmla="*/ 0 w 444231"/>
                  <a:gd name="connsiteY8" fmla="*/ 471038 h 509334"/>
                  <a:gd name="connsiteX9" fmla="*/ 364737 w 444231"/>
                  <a:gd name="connsiteY9" fmla="*/ 397682 h 509334"/>
                  <a:gd name="connsiteX10" fmla="*/ 362810 w 444231"/>
                  <a:gd name="connsiteY10" fmla="*/ 398165 h 509334"/>
                  <a:gd name="connsiteX11" fmla="*/ 361364 w 444231"/>
                  <a:gd name="connsiteY11" fmla="*/ 399132 h 509334"/>
                  <a:gd name="connsiteX12" fmla="*/ 360401 w 444231"/>
                  <a:gd name="connsiteY12" fmla="*/ 401065 h 509334"/>
                  <a:gd name="connsiteX13" fmla="*/ 360401 w 444231"/>
                  <a:gd name="connsiteY13" fmla="*/ 402999 h 509334"/>
                  <a:gd name="connsiteX14" fmla="*/ 360401 w 444231"/>
                  <a:gd name="connsiteY14" fmla="*/ 428616 h 509334"/>
                  <a:gd name="connsiteX15" fmla="*/ 333903 w 444231"/>
                  <a:gd name="connsiteY15" fmla="*/ 428616 h 509334"/>
                  <a:gd name="connsiteX16" fmla="*/ 331976 w 444231"/>
                  <a:gd name="connsiteY16" fmla="*/ 429099 h 509334"/>
                  <a:gd name="connsiteX17" fmla="*/ 330530 w 444231"/>
                  <a:gd name="connsiteY17" fmla="*/ 430549 h 509334"/>
                  <a:gd name="connsiteX18" fmla="*/ 329567 w 444231"/>
                  <a:gd name="connsiteY18" fmla="*/ 431999 h 509334"/>
                  <a:gd name="connsiteX19" fmla="*/ 329085 w 444231"/>
                  <a:gd name="connsiteY19" fmla="*/ 433933 h 509334"/>
                  <a:gd name="connsiteX20" fmla="*/ 329085 w 444231"/>
                  <a:gd name="connsiteY20" fmla="*/ 441183 h 509334"/>
                  <a:gd name="connsiteX21" fmla="*/ 329567 w 444231"/>
                  <a:gd name="connsiteY21" fmla="*/ 443116 h 509334"/>
                  <a:gd name="connsiteX22" fmla="*/ 330530 w 444231"/>
                  <a:gd name="connsiteY22" fmla="*/ 445050 h 509334"/>
                  <a:gd name="connsiteX23" fmla="*/ 331976 w 444231"/>
                  <a:gd name="connsiteY23" fmla="*/ 445533 h 509334"/>
                  <a:gd name="connsiteX24" fmla="*/ 333903 w 444231"/>
                  <a:gd name="connsiteY24" fmla="*/ 446500 h 509334"/>
                  <a:gd name="connsiteX25" fmla="*/ 360401 w 444231"/>
                  <a:gd name="connsiteY25" fmla="*/ 446500 h 509334"/>
                  <a:gd name="connsiteX26" fmla="*/ 360401 w 444231"/>
                  <a:gd name="connsiteY26" fmla="*/ 473083 h 509334"/>
                  <a:gd name="connsiteX27" fmla="*/ 360401 w 444231"/>
                  <a:gd name="connsiteY27" fmla="*/ 475017 h 509334"/>
                  <a:gd name="connsiteX28" fmla="*/ 361364 w 444231"/>
                  <a:gd name="connsiteY28" fmla="*/ 475983 h 509334"/>
                  <a:gd name="connsiteX29" fmla="*/ 362810 w 444231"/>
                  <a:gd name="connsiteY29" fmla="*/ 477433 h 509334"/>
                  <a:gd name="connsiteX30" fmla="*/ 364737 w 444231"/>
                  <a:gd name="connsiteY30" fmla="*/ 477433 h 509334"/>
                  <a:gd name="connsiteX31" fmla="*/ 372927 w 444231"/>
                  <a:gd name="connsiteY31" fmla="*/ 477433 h 509334"/>
                  <a:gd name="connsiteX32" fmla="*/ 374854 w 444231"/>
                  <a:gd name="connsiteY32" fmla="*/ 477433 h 509334"/>
                  <a:gd name="connsiteX33" fmla="*/ 375818 w 444231"/>
                  <a:gd name="connsiteY33" fmla="*/ 475983 h 509334"/>
                  <a:gd name="connsiteX34" fmla="*/ 377263 w 444231"/>
                  <a:gd name="connsiteY34" fmla="*/ 475017 h 509334"/>
                  <a:gd name="connsiteX35" fmla="*/ 377263 w 444231"/>
                  <a:gd name="connsiteY35" fmla="*/ 473083 h 509334"/>
                  <a:gd name="connsiteX36" fmla="*/ 377263 w 444231"/>
                  <a:gd name="connsiteY36" fmla="*/ 446500 h 509334"/>
                  <a:gd name="connsiteX37" fmla="*/ 403761 w 444231"/>
                  <a:gd name="connsiteY37" fmla="*/ 446500 h 509334"/>
                  <a:gd name="connsiteX38" fmla="*/ 405689 w 444231"/>
                  <a:gd name="connsiteY38" fmla="*/ 445533 h 509334"/>
                  <a:gd name="connsiteX39" fmla="*/ 406652 w 444231"/>
                  <a:gd name="connsiteY39" fmla="*/ 445050 h 509334"/>
                  <a:gd name="connsiteX40" fmla="*/ 408097 w 444231"/>
                  <a:gd name="connsiteY40" fmla="*/ 443116 h 509334"/>
                  <a:gd name="connsiteX41" fmla="*/ 408097 w 444231"/>
                  <a:gd name="connsiteY41" fmla="*/ 441183 h 509334"/>
                  <a:gd name="connsiteX42" fmla="*/ 408097 w 444231"/>
                  <a:gd name="connsiteY42" fmla="*/ 433933 h 509334"/>
                  <a:gd name="connsiteX43" fmla="*/ 408097 w 444231"/>
                  <a:gd name="connsiteY43" fmla="*/ 431999 h 509334"/>
                  <a:gd name="connsiteX44" fmla="*/ 406652 w 444231"/>
                  <a:gd name="connsiteY44" fmla="*/ 430549 h 509334"/>
                  <a:gd name="connsiteX45" fmla="*/ 405689 w 444231"/>
                  <a:gd name="connsiteY45" fmla="*/ 429099 h 509334"/>
                  <a:gd name="connsiteX46" fmla="*/ 403761 w 444231"/>
                  <a:gd name="connsiteY46" fmla="*/ 428616 h 509334"/>
                  <a:gd name="connsiteX47" fmla="*/ 377263 w 444231"/>
                  <a:gd name="connsiteY47" fmla="*/ 428616 h 509334"/>
                  <a:gd name="connsiteX48" fmla="*/ 377263 w 444231"/>
                  <a:gd name="connsiteY48" fmla="*/ 402999 h 509334"/>
                  <a:gd name="connsiteX49" fmla="*/ 377263 w 444231"/>
                  <a:gd name="connsiteY49" fmla="*/ 401065 h 509334"/>
                  <a:gd name="connsiteX50" fmla="*/ 375818 w 444231"/>
                  <a:gd name="connsiteY50" fmla="*/ 399132 h 509334"/>
                  <a:gd name="connsiteX51" fmla="*/ 374854 w 444231"/>
                  <a:gd name="connsiteY51" fmla="*/ 398165 h 509334"/>
                  <a:gd name="connsiteX52" fmla="*/ 372927 w 444231"/>
                  <a:gd name="connsiteY52" fmla="*/ 397682 h 509334"/>
                  <a:gd name="connsiteX53" fmla="*/ 369073 w 444231"/>
                  <a:gd name="connsiteY53" fmla="*/ 359981 h 509334"/>
                  <a:gd name="connsiteX54" fmla="*/ 375818 w 444231"/>
                  <a:gd name="connsiteY54" fmla="*/ 360464 h 509334"/>
                  <a:gd name="connsiteX55" fmla="*/ 382563 w 444231"/>
                  <a:gd name="connsiteY55" fmla="*/ 360948 h 509334"/>
                  <a:gd name="connsiteX56" fmla="*/ 389308 w 444231"/>
                  <a:gd name="connsiteY56" fmla="*/ 362398 h 509334"/>
                  <a:gd name="connsiteX57" fmla="*/ 395089 w 444231"/>
                  <a:gd name="connsiteY57" fmla="*/ 364815 h 509334"/>
                  <a:gd name="connsiteX58" fmla="*/ 401352 w 444231"/>
                  <a:gd name="connsiteY58" fmla="*/ 367715 h 509334"/>
                  <a:gd name="connsiteX59" fmla="*/ 406652 w 444231"/>
                  <a:gd name="connsiteY59" fmla="*/ 370131 h 509334"/>
                  <a:gd name="connsiteX60" fmla="*/ 411952 w 444231"/>
                  <a:gd name="connsiteY60" fmla="*/ 373998 h 509334"/>
                  <a:gd name="connsiteX61" fmla="*/ 416770 w 444231"/>
                  <a:gd name="connsiteY61" fmla="*/ 377381 h 509334"/>
                  <a:gd name="connsiteX62" fmla="*/ 422069 w 444231"/>
                  <a:gd name="connsiteY62" fmla="*/ 382215 h 509334"/>
                  <a:gd name="connsiteX63" fmla="*/ 426405 w 444231"/>
                  <a:gd name="connsiteY63" fmla="*/ 386565 h 509334"/>
                  <a:gd name="connsiteX64" fmla="*/ 430260 w 444231"/>
                  <a:gd name="connsiteY64" fmla="*/ 391398 h 509334"/>
                  <a:gd name="connsiteX65" fmla="*/ 433150 w 444231"/>
                  <a:gd name="connsiteY65" fmla="*/ 397199 h 509334"/>
                  <a:gd name="connsiteX66" fmla="*/ 436523 w 444231"/>
                  <a:gd name="connsiteY66" fmla="*/ 402999 h 509334"/>
                  <a:gd name="connsiteX67" fmla="*/ 438932 w 444231"/>
                  <a:gd name="connsiteY67" fmla="*/ 409282 h 509334"/>
                  <a:gd name="connsiteX68" fmla="*/ 440859 w 444231"/>
                  <a:gd name="connsiteY68" fmla="*/ 414599 h 509334"/>
                  <a:gd name="connsiteX69" fmla="*/ 442786 w 444231"/>
                  <a:gd name="connsiteY69" fmla="*/ 421849 h 509334"/>
                  <a:gd name="connsiteX70" fmla="*/ 443268 w 444231"/>
                  <a:gd name="connsiteY70" fmla="*/ 428132 h 509334"/>
                  <a:gd name="connsiteX71" fmla="*/ 444231 w 444231"/>
                  <a:gd name="connsiteY71" fmla="*/ 434899 h 509334"/>
                  <a:gd name="connsiteX72" fmla="*/ 443268 w 444231"/>
                  <a:gd name="connsiteY72" fmla="*/ 442633 h 509334"/>
                  <a:gd name="connsiteX73" fmla="*/ 442304 w 444231"/>
                  <a:gd name="connsiteY73" fmla="*/ 450366 h 509334"/>
                  <a:gd name="connsiteX74" fmla="*/ 440377 w 444231"/>
                  <a:gd name="connsiteY74" fmla="*/ 457133 h 509334"/>
                  <a:gd name="connsiteX75" fmla="*/ 437486 w 444231"/>
                  <a:gd name="connsiteY75" fmla="*/ 463900 h 509334"/>
                  <a:gd name="connsiteX76" fmla="*/ 434596 w 444231"/>
                  <a:gd name="connsiteY76" fmla="*/ 470183 h 509334"/>
                  <a:gd name="connsiteX77" fmla="*/ 430741 w 444231"/>
                  <a:gd name="connsiteY77" fmla="*/ 476467 h 509334"/>
                  <a:gd name="connsiteX78" fmla="*/ 426405 w 444231"/>
                  <a:gd name="connsiteY78" fmla="*/ 482267 h 509334"/>
                  <a:gd name="connsiteX79" fmla="*/ 422069 w 444231"/>
                  <a:gd name="connsiteY79" fmla="*/ 487584 h 509334"/>
                  <a:gd name="connsiteX80" fmla="*/ 416288 w 444231"/>
                  <a:gd name="connsiteY80" fmla="*/ 492417 h 509334"/>
                  <a:gd name="connsiteX81" fmla="*/ 410506 w 444231"/>
                  <a:gd name="connsiteY81" fmla="*/ 496767 h 509334"/>
                  <a:gd name="connsiteX82" fmla="*/ 405207 w 444231"/>
                  <a:gd name="connsiteY82" fmla="*/ 500634 h 509334"/>
                  <a:gd name="connsiteX83" fmla="*/ 397980 w 444231"/>
                  <a:gd name="connsiteY83" fmla="*/ 504017 h 509334"/>
                  <a:gd name="connsiteX84" fmla="*/ 391235 w 444231"/>
                  <a:gd name="connsiteY84" fmla="*/ 506434 h 509334"/>
                  <a:gd name="connsiteX85" fmla="*/ 384008 w 444231"/>
                  <a:gd name="connsiteY85" fmla="*/ 508367 h 509334"/>
                  <a:gd name="connsiteX86" fmla="*/ 376782 w 444231"/>
                  <a:gd name="connsiteY86" fmla="*/ 509334 h 509334"/>
                  <a:gd name="connsiteX87" fmla="*/ 369073 w 444231"/>
                  <a:gd name="connsiteY87" fmla="*/ 509334 h 509334"/>
                  <a:gd name="connsiteX88" fmla="*/ 362810 w 444231"/>
                  <a:gd name="connsiteY88" fmla="*/ 509334 h 509334"/>
                  <a:gd name="connsiteX89" fmla="*/ 356547 w 444231"/>
                  <a:gd name="connsiteY89" fmla="*/ 508367 h 509334"/>
                  <a:gd name="connsiteX90" fmla="*/ 350283 w 444231"/>
                  <a:gd name="connsiteY90" fmla="*/ 506917 h 509334"/>
                  <a:gd name="connsiteX91" fmla="*/ 344502 w 444231"/>
                  <a:gd name="connsiteY91" fmla="*/ 504984 h 509334"/>
                  <a:gd name="connsiteX92" fmla="*/ 338721 w 444231"/>
                  <a:gd name="connsiteY92" fmla="*/ 503051 h 509334"/>
                  <a:gd name="connsiteX93" fmla="*/ 333421 w 444231"/>
                  <a:gd name="connsiteY93" fmla="*/ 500634 h 509334"/>
                  <a:gd name="connsiteX94" fmla="*/ 328121 w 444231"/>
                  <a:gd name="connsiteY94" fmla="*/ 497734 h 509334"/>
                  <a:gd name="connsiteX95" fmla="*/ 323303 w 444231"/>
                  <a:gd name="connsiteY95" fmla="*/ 493867 h 509334"/>
                  <a:gd name="connsiteX96" fmla="*/ 318967 w 444231"/>
                  <a:gd name="connsiteY96" fmla="*/ 490000 h 509334"/>
                  <a:gd name="connsiteX97" fmla="*/ 314631 w 444231"/>
                  <a:gd name="connsiteY97" fmla="*/ 485650 h 509334"/>
                  <a:gd name="connsiteX98" fmla="*/ 310777 w 444231"/>
                  <a:gd name="connsiteY98" fmla="*/ 481300 h 509334"/>
                  <a:gd name="connsiteX99" fmla="*/ 306923 w 444231"/>
                  <a:gd name="connsiteY99" fmla="*/ 475983 h 509334"/>
                  <a:gd name="connsiteX100" fmla="*/ 303550 w 444231"/>
                  <a:gd name="connsiteY100" fmla="*/ 471150 h 509334"/>
                  <a:gd name="connsiteX101" fmla="*/ 301141 w 444231"/>
                  <a:gd name="connsiteY101" fmla="*/ 465350 h 509334"/>
                  <a:gd name="connsiteX102" fmla="*/ 298733 w 444231"/>
                  <a:gd name="connsiteY102" fmla="*/ 459550 h 509334"/>
                  <a:gd name="connsiteX103" fmla="*/ 296805 w 444231"/>
                  <a:gd name="connsiteY103" fmla="*/ 453266 h 509334"/>
                  <a:gd name="connsiteX104" fmla="*/ 295360 w 444231"/>
                  <a:gd name="connsiteY104" fmla="*/ 444566 h 509334"/>
                  <a:gd name="connsiteX105" fmla="*/ 294878 w 444231"/>
                  <a:gd name="connsiteY105" fmla="*/ 434899 h 509334"/>
                  <a:gd name="connsiteX106" fmla="*/ 294878 w 444231"/>
                  <a:gd name="connsiteY106" fmla="*/ 427649 h 509334"/>
                  <a:gd name="connsiteX107" fmla="*/ 296324 w 444231"/>
                  <a:gd name="connsiteY107" fmla="*/ 419916 h 509334"/>
                  <a:gd name="connsiteX108" fmla="*/ 298251 w 444231"/>
                  <a:gd name="connsiteY108" fmla="*/ 412182 h 509334"/>
                  <a:gd name="connsiteX109" fmla="*/ 300660 w 444231"/>
                  <a:gd name="connsiteY109" fmla="*/ 405899 h 509334"/>
                  <a:gd name="connsiteX110" fmla="*/ 303550 w 444231"/>
                  <a:gd name="connsiteY110" fmla="*/ 399132 h 509334"/>
                  <a:gd name="connsiteX111" fmla="*/ 307405 w 444231"/>
                  <a:gd name="connsiteY111" fmla="*/ 392848 h 509334"/>
                  <a:gd name="connsiteX112" fmla="*/ 311741 w 444231"/>
                  <a:gd name="connsiteY112" fmla="*/ 387048 h 509334"/>
                  <a:gd name="connsiteX113" fmla="*/ 316077 w 444231"/>
                  <a:gd name="connsiteY113" fmla="*/ 382215 h 509334"/>
                  <a:gd name="connsiteX114" fmla="*/ 321858 w 444231"/>
                  <a:gd name="connsiteY114" fmla="*/ 376898 h 509334"/>
                  <a:gd name="connsiteX115" fmla="*/ 327640 w 444231"/>
                  <a:gd name="connsiteY115" fmla="*/ 372548 h 509334"/>
                  <a:gd name="connsiteX116" fmla="*/ 333903 w 444231"/>
                  <a:gd name="connsiteY116" fmla="*/ 368681 h 509334"/>
                  <a:gd name="connsiteX117" fmla="*/ 340166 w 444231"/>
                  <a:gd name="connsiteY117" fmla="*/ 366265 h 509334"/>
                  <a:gd name="connsiteX118" fmla="*/ 346911 w 444231"/>
                  <a:gd name="connsiteY118" fmla="*/ 363848 h 509334"/>
                  <a:gd name="connsiteX119" fmla="*/ 354138 w 444231"/>
                  <a:gd name="connsiteY119" fmla="*/ 361914 h 509334"/>
                  <a:gd name="connsiteX120" fmla="*/ 361364 w 444231"/>
                  <a:gd name="connsiteY120" fmla="*/ 360464 h 509334"/>
                  <a:gd name="connsiteX121" fmla="*/ 97655 w 444231"/>
                  <a:gd name="connsiteY121" fmla="*/ 214457 h 509334"/>
                  <a:gd name="connsiteX122" fmla="*/ 97655 w 444231"/>
                  <a:gd name="connsiteY122" fmla="*/ 407851 h 509334"/>
                  <a:gd name="connsiteX123" fmla="*/ 42126 w 444231"/>
                  <a:gd name="connsiteY123" fmla="*/ 407851 h 509334"/>
                  <a:gd name="connsiteX124" fmla="*/ 42126 w 444231"/>
                  <a:gd name="connsiteY124" fmla="*/ 223095 h 509334"/>
                  <a:gd name="connsiteX125" fmla="*/ 126376 w 444231"/>
                  <a:gd name="connsiteY125" fmla="*/ 183821 h 509334"/>
                  <a:gd name="connsiteX126" fmla="*/ 181905 w 444231"/>
                  <a:gd name="connsiteY126" fmla="*/ 192995 h 509334"/>
                  <a:gd name="connsiteX127" fmla="*/ 181905 w 444231"/>
                  <a:gd name="connsiteY127" fmla="*/ 407852 h 509334"/>
                  <a:gd name="connsiteX128" fmla="*/ 126376 w 444231"/>
                  <a:gd name="connsiteY128" fmla="*/ 407852 h 509334"/>
                  <a:gd name="connsiteX129" fmla="*/ 266156 w 444231"/>
                  <a:gd name="connsiteY129" fmla="*/ 149354 h 509334"/>
                  <a:gd name="connsiteX130" fmla="*/ 266156 w 444231"/>
                  <a:gd name="connsiteY130" fmla="*/ 407851 h 509334"/>
                  <a:gd name="connsiteX131" fmla="*/ 212542 w 444231"/>
                  <a:gd name="connsiteY131" fmla="*/ 407851 h 509334"/>
                  <a:gd name="connsiteX132" fmla="*/ 212542 w 444231"/>
                  <a:gd name="connsiteY132" fmla="*/ 158035 h 509334"/>
                  <a:gd name="connsiteX133" fmla="*/ 350407 w 444231"/>
                  <a:gd name="connsiteY133" fmla="*/ 65103 h 509334"/>
                  <a:gd name="connsiteX134" fmla="*/ 350407 w 444231"/>
                  <a:gd name="connsiteY134" fmla="*/ 346530 h 509334"/>
                  <a:gd name="connsiteX135" fmla="*/ 342199 w 444231"/>
                  <a:gd name="connsiteY135" fmla="*/ 348448 h 509334"/>
                  <a:gd name="connsiteX136" fmla="*/ 333990 w 444231"/>
                  <a:gd name="connsiteY136" fmla="*/ 350845 h 509334"/>
                  <a:gd name="connsiteX137" fmla="*/ 326264 w 444231"/>
                  <a:gd name="connsiteY137" fmla="*/ 353242 h 509334"/>
                  <a:gd name="connsiteX138" fmla="*/ 319504 w 444231"/>
                  <a:gd name="connsiteY138" fmla="*/ 357078 h 509334"/>
                  <a:gd name="connsiteX139" fmla="*/ 312744 w 444231"/>
                  <a:gd name="connsiteY139" fmla="*/ 361393 h 509334"/>
                  <a:gd name="connsiteX140" fmla="*/ 306467 w 444231"/>
                  <a:gd name="connsiteY140" fmla="*/ 365708 h 509334"/>
                  <a:gd name="connsiteX141" fmla="*/ 300673 w 444231"/>
                  <a:gd name="connsiteY141" fmla="*/ 371461 h 509334"/>
                  <a:gd name="connsiteX142" fmla="*/ 294878 w 444231"/>
                  <a:gd name="connsiteY142" fmla="*/ 377214 h 509334"/>
                  <a:gd name="connsiteX143" fmla="*/ 294878 w 444231"/>
                  <a:gd name="connsiteY143" fmla="*/ 121197 h 509334"/>
                  <a:gd name="connsiteX144" fmla="*/ 258833 w 444231"/>
                  <a:gd name="connsiteY144" fmla="*/ 0 h 509334"/>
                  <a:gd name="connsiteX145" fmla="*/ 350407 w 444231"/>
                  <a:gd name="connsiteY145" fmla="*/ 22732 h 509334"/>
                  <a:gd name="connsiteX146" fmla="*/ 266025 w 444231"/>
                  <a:gd name="connsiteY146" fmla="*/ 110275 h 509334"/>
                  <a:gd name="connsiteX147" fmla="*/ 266025 w 444231"/>
                  <a:gd name="connsiteY147" fmla="*/ 67229 h 509334"/>
                  <a:gd name="connsiteX148" fmla="*/ 42126 w 444231"/>
                  <a:gd name="connsiteY148" fmla="*/ 139779 h 509334"/>
                  <a:gd name="connsiteX149" fmla="*/ 42126 w 444231"/>
                  <a:gd name="connsiteY149" fmla="*/ 79321 h 509334"/>
                  <a:gd name="connsiteX150" fmla="*/ 258833 w 444231"/>
                  <a:gd name="connsiteY150" fmla="*/ 31922 h 509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</a:cxnLst>
                <a:rect l="l" t="t" r="r" b="b"/>
                <a:pathLst>
                  <a:path w="444231" h="509334">
                    <a:moveTo>
                      <a:pt x="0" y="434657"/>
                    </a:moveTo>
                    <a:lnTo>
                      <a:pt x="273363" y="434657"/>
                    </a:lnTo>
                    <a:lnTo>
                      <a:pt x="273363" y="440478"/>
                    </a:lnTo>
                    <a:lnTo>
                      <a:pt x="274318" y="446299"/>
                    </a:lnTo>
                    <a:lnTo>
                      <a:pt x="275272" y="452120"/>
                    </a:lnTo>
                    <a:lnTo>
                      <a:pt x="276703" y="457456"/>
                    </a:lnTo>
                    <a:lnTo>
                      <a:pt x="279088" y="463762"/>
                    </a:lnTo>
                    <a:lnTo>
                      <a:pt x="281474" y="471038"/>
                    </a:lnTo>
                    <a:lnTo>
                      <a:pt x="0" y="471038"/>
                    </a:lnTo>
                    <a:close/>
                    <a:moveTo>
                      <a:pt x="364737" y="397682"/>
                    </a:moveTo>
                    <a:lnTo>
                      <a:pt x="362810" y="398165"/>
                    </a:lnTo>
                    <a:lnTo>
                      <a:pt x="361364" y="399132"/>
                    </a:lnTo>
                    <a:lnTo>
                      <a:pt x="360401" y="401065"/>
                    </a:lnTo>
                    <a:lnTo>
                      <a:pt x="360401" y="402999"/>
                    </a:lnTo>
                    <a:lnTo>
                      <a:pt x="360401" y="428616"/>
                    </a:lnTo>
                    <a:lnTo>
                      <a:pt x="333903" y="428616"/>
                    </a:lnTo>
                    <a:lnTo>
                      <a:pt x="331976" y="429099"/>
                    </a:lnTo>
                    <a:lnTo>
                      <a:pt x="330530" y="430549"/>
                    </a:lnTo>
                    <a:lnTo>
                      <a:pt x="329567" y="431999"/>
                    </a:lnTo>
                    <a:lnTo>
                      <a:pt x="329085" y="433933"/>
                    </a:lnTo>
                    <a:lnTo>
                      <a:pt x="329085" y="441183"/>
                    </a:lnTo>
                    <a:lnTo>
                      <a:pt x="329567" y="443116"/>
                    </a:lnTo>
                    <a:lnTo>
                      <a:pt x="330530" y="445050"/>
                    </a:lnTo>
                    <a:lnTo>
                      <a:pt x="331976" y="445533"/>
                    </a:lnTo>
                    <a:lnTo>
                      <a:pt x="333903" y="446500"/>
                    </a:lnTo>
                    <a:lnTo>
                      <a:pt x="360401" y="446500"/>
                    </a:lnTo>
                    <a:lnTo>
                      <a:pt x="360401" y="473083"/>
                    </a:lnTo>
                    <a:lnTo>
                      <a:pt x="360401" y="475017"/>
                    </a:lnTo>
                    <a:lnTo>
                      <a:pt x="361364" y="475983"/>
                    </a:lnTo>
                    <a:lnTo>
                      <a:pt x="362810" y="477433"/>
                    </a:lnTo>
                    <a:lnTo>
                      <a:pt x="364737" y="477433"/>
                    </a:lnTo>
                    <a:lnTo>
                      <a:pt x="372927" y="477433"/>
                    </a:lnTo>
                    <a:lnTo>
                      <a:pt x="374854" y="477433"/>
                    </a:lnTo>
                    <a:lnTo>
                      <a:pt x="375818" y="475983"/>
                    </a:lnTo>
                    <a:lnTo>
                      <a:pt x="377263" y="475017"/>
                    </a:lnTo>
                    <a:lnTo>
                      <a:pt x="377263" y="473083"/>
                    </a:lnTo>
                    <a:lnTo>
                      <a:pt x="377263" y="446500"/>
                    </a:lnTo>
                    <a:lnTo>
                      <a:pt x="403761" y="446500"/>
                    </a:lnTo>
                    <a:lnTo>
                      <a:pt x="405689" y="445533"/>
                    </a:lnTo>
                    <a:lnTo>
                      <a:pt x="406652" y="445050"/>
                    </a:lnTo>
                    <a:lnTo>
                      <a:pt x="408097" y="443116"/>
                    </a:lnTo>
                    <a:lnTo>
                      <a:pt x="408097" y="441183"/>
                    </a:lnTo>
                    <a:lnTo>
                      <a:pt x="408097" y="433933"/>
                    </a:lnTo>
                    <a:lnTo>
                      <a:pt x="408097" y="431999"/>
                    </a:lnTo>
                    <a:lnTo>
                      <a:pt x="406652" y="430549"/>
                    </a:lnTo>
                    <a:lnTo>
                      <a:pt x="405689" y="429099"/>
                    </a:lnTo>
                    <a:lnTo>
                      <a:pt x="403761" y="428616"/>
                    </a:lnTo>
                    <a:lnTo>
                      <a:pt x="377263" y="428616"/>
                    </a:lnTo>
                    <a:lnTo>
                      <a:pt x="377263" y="402999"/>
                    </a:lnTo>
                    <a:lnTo>
                      <a:pt x="377263" y="401065"/>
                    </a:lnTo>
                    <a:lnTo>
                      <a:pt x="375818" y="399132"/>
                    </a:lnTo>
                    <a:lnTo>
                      <a:pt x="374854" y="398165"/>
                    </a:lnTo>
                    <a:lnTo>
                      <a:pt x="372927" y="397682"/>
                    </a:lnTo>
                    <a:close/>
                    <a:moveTo>
                      <a:pt x="369073" y="359981"/>
                    </a:moveTo>
                    <a:lnTo>
                      <a:pt x="375818" y="360464"/>
                    </a:lnTo>
                    <a:lnTo>
                      <a:pt x="382563" y="360948"/>
                    </a:lnTo>
                    <a:lnTo>
                      <a:pt x="389308" y="362398"/>
                    </a:lnTo>
                    <a:lnTo>
                      <a:pt x="395089" y="364815"/>
                    </a:lnTo>
                    <a:lnTo>
                      <a:pt x="401352" y="367715"/>
                    </a:lnTo>
                    <a:lnTo>
                      <a:pt x="406652" y="370131"/>
                    </a:lnTo>
                    <a:lnTo>
                      <a:pt x="411952" y="373998"/>
                    </a:lnTo>
                    <a:lnTo>
                      <a:pt x="416770" y="377381"/>
                    </a:lnTo>
                    <a:lnTo>
                      <a:pt x="422069" y="382215"/>
                    </a:lnTo>
                    <a:lnTo>
                      <a:pt x="426405" y="386565"/>
                    </a:lnTo>
                    <a:lnTo>
                      <a:pt x="430260" y="391398"/>
                    </a:lnTo>
                    <a:lnTo>
                      <a:pt x="433150" y="397199"/>
                    </a:lnTo>
                    <a:lnTo>
                      <a:pt x="436523" y="402999"/>
                    </a:lnTo>
                    <a:lnTo>
                      <a:pt x="438932" y="409282"/>
                    </a:lnTo>
                    <a:lnTo>
                      <a:pt x="440859" y="414599"/>
                    </a:lnTo>
                    <a:lnTo>
                      <a:pt x="442786" y="421849"/>
                    </a:lnTo>
                    <a:lnTo>
                      <a:pt x="443268" y="428132"/>
                    </a:lnTo>
                    <a:lnTo>
                      <a:pt x="444231" y="434899"/>
                    </a:lnTo>
                    <a:lnTo>
                      <a:pt x="443268" y="442633"/>
                    </a:lnTo>
                    <a:lnTo>
                      <a:pt x="442304" y="450366"/>
                    </a:lnTo>
                    <a:lnTo>
                      <a:pt x="440377" y="457133"/>
                    </a:lnTo>
                    <a:lnTo>
                      <a:pt x="437486" y="463900"/>
                    </a:lnTo>
                    <a:lnTo>
                      <a:pt x="434596" y="470183"/>
                    </a:lnTo>
                    <a:lnTo>
                      <a:pt x="430741" y="476467"/>
                    </a:lnTo>
                    <a:lnTo>
                      <a:pt x="426405" y="482267"/>
                    </a:lnTo>
                    <a:lnTo>
                      <a:pt x="422069" y="487584"/>
                    </a:lnTo>
                    <a:lnTo>
                      <a:pt x="416288" y="492417"/>
                    </a:lnTo>
                    <a:lnTo>
                      <a:pt x="410506" y="496767"/>
                    </a:lnTo>
                    <a:lnTo>
                      <a:pt x="405207" y="500634"/>
                    </a:lnTo>
                    <a:lnTo>
                      <a:pt x="397980" y="504017"/>
                    </a:lnTo>
                    <a:lnTo>
                      <a:pt x="391235" y="506434"/>
                    </a:lnTo>
                    <a:lnTo>
                      <a:pt x="384008" y="508367"/>
                    </a:lnTo>
                    <a:lnTo>
                      <a:pt x="376782" y="509334"/>
                    </a:lnTo>
                    <a:lnTo>
                      <a:pt x="369073" y="509334"/>
                    </a:lnTo>
                    <a:lnTo>
                      <a:pt x="362810" y="509334"/>
                    </a:lnTo>
                    <a:lnTo>
                      <a:pt x="356547" y="508367"/>
                    </a:lnTo>
                    <a:lnTo>
                      <a:pt x="350283" y="506917"/>
                    </a:lnTo>
                    <a:lnTo>
                      <a:pt x="344502" y="504984"/>
                    </a:lnTo>
                    <a:lnTo>
                      <a:pt x="338721" y="503051"/>
                    </a:lnTo>
                    <a:lnTo>
                      <a:pt x="333421" y="500634"/>
                    </a:lnTo>
                    <a:lnTo>
                      <a:pt x="328121" y="497734"/>
                    </a:lnTo>
                    <a:lnTo>
                      <a:pt x="323303" y="493867"/>
                    </a:lnTo>
                    <a:lnTo>
                      <a:pt x="318967" y="490000"/>
                    </a:lnTo>
                    <a:lnTo>
                      <a:pt x="314631" y="485650"/>
                    </a:lnTo>
                    <a:lnTo>
                      <a:pt x="310777" y="481300"/>
                    </a:lnTo>
                    <a:lnTo>
                      <a:pt x="306923" y="475983"/>
                    </a:lnTo>
                    <a:lnTo>
                      <a:pt x="303550" y="471150"/>
                    </a:lnTo>
                    <a:lnTo>
                      <a:pt x="301141" y="465350"/>
                    </a:lnTo>
                    <a:lnTo>
                      <a:pt x="298733" y="459550"/>
                    </a:lnTo>
                    <a:lnTo>
                      <a:pt x="296805" y="453266"/>
                    </a:lnTo>
                    <a:lnTo>
                      <a:pt x="295360" y="444566"/>
                    </a:lnTo>
                    <a:lnTo>
                      <a:pt x="294878" y="434899"/>
                    </a:lnTo>
                    <a:lnTo>
                      <a:pt x="294878" y="427649"/>
                    </a:lnTo>
                    <a:lnTo>
                      <a:pt x="296324" y="419916"/>
                    </a:lnTo>
                    <a:lnTo>
                      <a:pt x="298251" y="412182"/>
                    </a:lnTo>
                    <a:lnTo>
                      <a:pt x="300660" y="405899"/>
                    </a:lnTo>
                    <a:lnTo>
                      <a:pt x="303550" y="399132"/>
                    </a:lnTo>
                    <a:lnTo>
                      <a:pt x="307405" y="392848"/>
                    </a:lnTo>
                    <a:lnTo>
                      <a:pt x="311741" y="387048"/>
                    </a:lnTo>
                    <a:lnTo>
                      <a:pt x="316077" y="382215"/>
                    </a:lnTo>
                    <a:lnTo>
                      <a:pt x="321858" y="376898"/>
                    </a:lnTo>
                    <a:lnTo>
                      <a:pt x="327640" y="372548"/>
                    </a:lnTo>
                    <a:lnTo>
                      <a:pt x="333903" y="368681"/>
                    </a:lnTo>
                    <a:lnTo>
                      <a:pt x="340166" y="366265"/>
                    </a:lnTo>
                    <a:lnTo>
                      <a:pt x="346911" y="363848"/>
                    </a:lnTo>
                    <a:lnTo>
                      <a:pt x="354138" y="361914"/>
                    </a:lnTo>
                    <a:lnTo>
                      <a:pt x="361364" y="360464"/>
                    </a:lnTo>
                    <a:close/>
                    <a:moveTo>
                      <a:pt x="97655" y="214457"/>
                    </a:moveTo>
                    <a:lnTo>
                      <a:pt x="97655" y="407851"/>
                    </a:lnTo>
                    <a:lnTo>
                      <a:pt x="42126" y="407851"/>
                    </a:lnTo>
                    <a:lnTo>
                      <a:pt x="42126" y="223095"/>
                    </a:lnTo>
                    <a:close/>
                    <a:moveTo>
                      <a:pt x="126376" y="183821"/>
                    </a:moveTo>
                    <a:lnTo>
                      <a:pt x="181905" y="192995"/>
                    </a:lnTo>
                    <a:lnTo>
                      <a:pt x="181905" y="407852"/>
                    </a:lnTo>
                    <a:lnTo>
                      <a:pt x="126376" y="407852"/>
                    </a:lnTo>
                    <a:close/>
                    <a:moveTo>
                      <a:pt x="266156" y="149354"/>
                    </a:moveTo>
                    <a:lnTo>
                      <a:pt x="266156" y="407851"/>
                    </a:lnTo>
                    <a:lnTo>
                      <a:pt x="212542" y="407851"/>
                    </a:lnTo>
                    <a:lnTo>
                      <a:pt x="212542" y="158035"/>
                    </a:lnTo>
                    <a:close/>
                    <a:moveTo>
                      <a:pt x="350407" y="65103"/>
                    </a:moveTo>
                    <a:lnTo>
                      <a:pt x="350407" y="346530"/>
                    </a:lnTo>
                    <a:lnTo>
                      <a:pt x="342199" y="348448"/>
                    </a:lnTo>
                    <a:lnTo>
                      <a:pt x="333990" y="350845"/>
                    </a:lnTo>
                    <a:lnTo>
                      <a:pt x="326264" y="353242"/>
                    </a:lnTo>
                    <a:lnTo>
                      <a:pt x="319504" y="357078"/>
                    </a:lnTo>
                    <a:lnTo>
                      <a:pt x="312744" y="361393"/>
                    </a:lnTo>
                    <a:lnTo>
                      <a:pt x="306467" y="365708"/>
                    </a:lnTo>
                    <a:lnTo>
                      <a:pt x="300673" y="371461"/>
                    </a:lnTo>
                    <a:lnTo>
                      <a:pt x="294878" y="377214"/>
                    </a:lnTo>
                    <a:lnTo>
                      <a:pt x="294878" y="121197"/>
                    </a:lnTo>
                    <a:close/>
                    <a:moveTo>
                      <a:pt x="258833" y="0"/>
                    </a:moveTo>
                    <a:lnTo>
                      <a:pt x="350407" y="22732"/>
                    </a:lnTo>
                    <a:lnTo>
                      <a:pt x="266025" y="110275"/>
                    </a:lnTo>
                    <a:lnTo>
                      <a:pt x="266025" y="67229"/>
                    </a:lnTo>
                    <a:lnTo>
                      <a:pt x="42126" y="139779"/>
                    </a:lnTo>
                    <a:lnTo>
                      <a:pt x="42126" y="79321"/>
                    </a:lnTo>
                    <a:lnTo>
                      <a:pt x="258833" y="3192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7" name="iṣliďê">
                <a:extLst>
                  <a:ext uri="{FF2B5EF4-FFF2-40B4-BE49-F238E27FC236}">
                    <a16:creationId xmlns:a16="http://schemas.microsoft.com/office/drawing/2014/main" id="{D53C4F3E-90F5-4FB6-AEFE-06E3D1FB6BEB}"/>
                  </a:ext>
                </a:extLst>
              </p:cNvPr>
              <p:cNvSpPr/>
              <p:nvPr/>
            </p:nvSpPr>
            <p:spPr bwMode="auto">
              <a:xfrm>
                <a:off x="2101169" y="2216452"/>
                <a:ext cx="444071" cy="555561"/>
              </a:xfrm>
              <a:custGeom>
                <a:avLst/>
                <a:gdLst>
                  <a:gd name="connsiteX0" fmla="*/ 278786 w 357774"/>
                  <a:gd name="connsiteY0" fmla="*/ 336079 h 447598"/>
                  <a:gd name="connsiteX1" fmla="*/ 276879 w 357774"/>
                  <a:gd name="connsiteY1" fmla="*/ 336460 h 447598"/>
                  <a:gd name="connsiteX2" fmla="*/ 275352 w 357774"/>
                  <a:gd name="connsiteY2" fmla="*/ 337602 h 447598"/>
                  <a:gd name="connsiteX3" fmla="*/ 274207 w 357774"/>
                  <a:gd name="connsiteY3" fmla="*/ 339124 h 447598"/>
                  <a:gd name="connsiteX4" fmla="*/ 273826 w 357774"/>
                  <a:gd name="connsiteY4" fmla="*/ 340647 h 447598"/>
                  <a:gd name="connsiteX5" fmla="*/ 273826 w 357774"/>
                  <a:gd name="connsiteY5" fmla="*/ 366909 h 447598"/>
                  <a:gd name="connsiteX6" fmla="*/ 247878 w 357774"/>
                  <a:gd name="connsiteY6" fmla="*/ 366909 h 447598"/>
                  <a:gd name="connsiteX7" fmla="*/ 245970 w 357774"/>
                  <a:gd name="connsiteY7" fmla="*/ 367289 h 447598"/>
                  <a:gd name="connsiteX8" fmla="*/ 244444 w 357774"/>
                  <a:gd name="connsiteY8" fmla="*/ 368431 h 447598"/>
                  <a:gd name="connsiteX9" fmla="*/ 243299 w 357774"/>
                  <a:gd name="connsiteY9" fmla="*/ 369954 h 447598"/>
                  <a:gd name="connsiteX10" fmla="*/ 242918 w 357774"/>
                  <a:gd name="connsiteY10" fmla="*/ 371857 h 447598"/>
                  <a:gd name="connsiteX11" fmla="*/ 242918 w 357774"/>
                  <a:gd name="connsiteY11" fmla="*/ 379850 h 447598"/>
                  <a:gd name="connsiteX12" fmla="*/ 243299 w 357774"/>
                  <a:gd name="connsiteY12" fmla="*/ 381372 h 447598"/>
                  <a:gd name="connsiteX13" fmla="*/ 244444 w 357774"/>
                  <a:gd name="connsiteY13" fmla="*/ 382894 h 447598"/>
                  <a:gd name="connsiteX14" fmla="*/ 245970 w 357774"/>
                  <a:gd name="connsiteY14" fmla="*/ 384036 h 447598"/>
                  <a:gd name="connsiteX15" fmla="*/ 247878 w 357774"/>
                  <a:gd name="connsiteY15" fmla="*/ 384417 h 447598"/>
                  <a:gd name="connsiteX16" fmla="*/ 273826 w 357774"/>
                  <a:gd name="connsiteY16" fmla="*/ 384417 h 447598"/>
                  <a:gd name="connsiteX17" fmla="*/ 273826 w 357774"/>
                  <a:gd name="connsiteY17" fmla="*/ 410679 h 447598"/>
                  <a:gd name="connsiteX18" fmla="*/ 274207 w 357774"/>
                  <a:gd name="connsiteY18" fmla="*/ 412582 h 447598"/>
                  <a:gd name="connsiteX19" fmla="*/ 275352 w 357774"/>
                  <a:gd name="connsiteY19" fmla="*/ 414104 h 447598"/>
                  <a:gd name="connsiteX20" fmla="*/ 276879 w 357774"/>
                  <a:gd name="connsiteY20" fmla="*/ 415246 h 447598"/>
                  <a:gd name="connsiteX21" fmla="*/ 278786 w 357774"/>
                  <a:gd name="connsiteY21" fmla="*/ 415627 h 447598"/>
                  <a:gd name="connsiteX22" fmla="*/ 286800 w 357774"/>
                  <a:gd name="connsiteY22" fmla="*/ 415627 h 447598"/>
                  <a:gd name="connsiteX23" fmla="*/ 288708 w 357774"/>
                  <a:gd name="connsiteY23" fmla="*/ 415246 h 447598"/>
                  <a:gd name="connsiteX24" fmla="*/ 290234 w 357774"/>
                  <a:gd name="connsiteY24" fmla="*/ 414104 h 447598"/>
                  <a:gd name="connsiteX25" fmla="*/ 290997 w 357774"/>
                  <a:gd name="connsiteY25" fmla="*/ 412582 h 447598"/>
                  <a:gd name="connsiteX26" fmla="*/ 290997 w 357774"/>
                  <a:gd name="connsiteY26" fmla="*/ 410679 h 447598"/>
                  <a:gd name="connsiteX27" fmla="*/ 290997 w 357774"/>
                  <a:gd name="connsiteY27" fmla="*/ 384417 h 447598"/>
                  <a:gd name="connsiteX28" fmla="*/ 317708 w 357774"/>
                  <a:gd name="connsiteY28" fmla="*/ 384417 h 447598"/>
                  <a:gd name="connsiteX29" fmla="*/ 319616 w 357774"/>
                  <a:gd name="connsiteY29" fmla="*/ 384036 h 447598"/>
                  <a:gd name="connsiteX30" fmla="*/ 321142 w 357774"/>
                  <a:gd name="connsiteY30" fmla="*/ 382894 h 447598"/>
                  <a:gd name="connsiteX31" fmla="*/ 321905 w 357774"/>
                  <a:gd name="connsiteY31" fmla="*/ 381372 h 447598"/>
                  <a:gd name="connsiteX32" fmla="*/ 322668 w 357774"/>
                  <a:gd name="connsiteY32" fmla="*/ 379850 h 447598"/>
                  <a:gd name="connsiteX33" fmla="*/ 322668 w 357774"/>
                  <a:gd name="connsiteY33" fmla="*/ 371857 h 447598"/>
                  <a:gd name="connsiteX34" fmla="*/ 321905 w 357774"/>
                  <a:gd name="connsiteY34" fmla="*/ 369954 h 447598"/>
                  <a:gd name="connsiteX35" fmla="*/ 321142 w 357774"/>
                  <a:gd name="connsiteY35" fmla="*/ 368431 h 447598"/>
                  <a:gd name="connsiteX36" fmla="*/ 319616 w 357774"/>
                  <a:gd name="connsiteY36" fmla="*/ 367289 h 447598"/>
                  <a:gd name="connsiteX37" fmla="*/ 317708 w 357774"/>
                  <a:gd name="connsiteY37" fmla="*/ 366909 h 447598"/>
                  <a:gd name="connsiteX38" fmla="*/ 290997 w 357774"/>
                  <a:gd name="connsiteY38" fmla="*/ 366909 h 447598"/>
                  <a:gd name="connsiteX39" fmla="*/ 290997 w 357774"/>
                  <a:gd name="connsiteY39" fmla="*/ 340647 h 447598"/>
                  <a:gd name="connsiteX40" fmla="*/ 290997 w 357774"/>
                  <a:gd name="connsiteY40" fmla="*/ 339124 h 447598"/>
                  <a:gd name="connsiteX41" fmla="*/ 290234 w 357774"/>
                  <a:gd name="connsiteY41" fmla="*/ 337602 h 447598"/>
                  <a:gd name="connsiteX42" fmla="*/ 288708 w 357774"/>
                  <a:gd name="connsiteY42" fmla="*/ 336460 h 447598"/>
                  <a:gd name="connsiteX43" fmla="*/ 286800 w 357774"/>
                  <a:gd name="connsiteY43" fmla="*/ 336079 h 447598"/>
                  <a:gd name="connsiteX44" fmla="*/ 283365 w 357774"/>
                  <a:gd name="connsiteY44" fmla="*/ 298399 h 447598"/>
                  <a:gd name="connsiteX45" fmla="*/ 289852 w 357774"/>
                  <a:gd name="connsiteY45" fmla="*/ 298780 h 447598"/>
                  <a:gd name="connsiteX46" fmla="*/ 296721 w 357774"/>
                  <a:gd name="connsiteY46" fmla="*/ 299922 h 447598"/>
                  <a:gd name="connsiteX47" fmla="*/ 303208 w 357774"/>
                  <a:gd name="connsiteY47" fmla="*/ 301444 h 447598"/>
                  <a:gd name="connsiteX48" fmla="*/ 309313 w 357774"/>
                  <a:gd name="connsiteY48" fmla="*/ 303347 h 447598"/>
                  <a:gd name="connsiteX49" fmla="*/ 315037 w 357774"/>
                  <a:gd name="connsiteY49" fmla="*/ 306011 h 447598"/>
                  <a:gd name="connsiteX50" fmla="*/ 321142 w 357774"/>
                  <a:gd name="connsiteY50" fmla="*/ 308676 h 447598"/>
                  <a:gd name="connsiteX51" fmla="*/ 326103 w 357774"/>
                  <a:gd name="connsiteY51" fmla="*/ 312101 h 447598"/>
                  <a:gd name="connsiteX52" fmla="*/ 331063 w 357774"/>
                  <a:gd name="connsiteY52" fmla="*/ 316288 h 447598"/>
                  <a:gd name="connsiteX53" fmla="*/ 336024 w 357774"/>
                  <a:gd name="connsiteY53" fmla="*/ 320094 h 447598"/>
                  <a:gd name="connsiteX54" fmla="*/ 340603 w 357774"/>
                  <a:gd name="connsiteY54" fmla="*/ 325042 h 447598"/>
                  <a:gd name="connsiteX55" fmla="*/ 344037 w 357774"/>
                  <a:gd name="connsiteY55" fmla="*/ 329990 h 447598"/>
                  <a:gd name="connsiteX56" fmla="*/ 347471 w 357774"/>
                  <a:gd name="connsiteY56" fmla="*/ 335699 h 447598"/>
                  <a:gd name="connsiteX57" fmla="*/ 350524 w 357774"/>
                  <a:gd name="connsiteY57" fmla="*/ 341027 h 447598"/>
                  <a:gd name="connsiteX58" fmla="*/ 352814 w 357774"/>
                  <a:gd name="connsiteY58" fmla="*/ 347117 h 447598"/>
                  <a:gd name="connsiteX59" fmla="*/ 355103 w 357774"/>
                  <a:gd name="connsiteY59" fmla="*/ 353588 h 447598"/>
                  <a:gd name="connsiteX60" fmla="*/ 356629 w 357774"/>
                  <a:gd name="connsiteY60" fmla="*/ 360058 h 447598"/>
                  <a:gd name="connsiteX61" fmla="*/ 357393 w 357774"/>
                  <a:gd name="connsiteY61" fmla="*/ 366528 h 447598"/>
                  <a:gd name="connsiteX62" fmla="*/ 357774 w 357774"/>
                  <a:gd name="connsiteY62" fmla="*/ 372999 h 447598"/>
                  <a:gd name="connsiteX63" fmla="*/ 357393 w 357774"/>
                  <a:gd name="connsiteY63" fmla="*/ 380230 h 447598"/>
                  <a:gd name="connsiteX64" fmla="*/ 356629 w 357774"/>
                  <a:gd name="connsiteY64" fmla="*/ 387842 h 447598"/>
                  <a:gd name="connsiteX65" fmla="*/ 354340 w 357774"/>
                  <a:gd name="connsiteY65" fmla="*/ 395455 h 447598"/>
                  <a:gd name="connsiteX66" fmla="*/ 352050 w 357774"/>
                  <a:gd name="connsiteY66" fmla="*/ 402306 h 447598"/>
                  <a:gd name="connsiteX67" fmla="*/ 348998 w 357774"/>
                  <a:gd name="connsiteY67" fmla="*/ 408776 h 447598"/>
                  <a:gd name="connsiteX68" fmla="*/ 345182 w 357774"/>
                  <a:gd name="connsiteY68" fmla="*/ 414866 h 447598"/>
                  <a:gd name="connsiteX69" fmla="*/ 340603 w 357774"/>
                  <a:gd name="connsiteY69" fmla="*/ 420575 h 447598"/>
                  <a:gd name="connsiteX70" fmla="*/ 336024 w 357774"/>
                  <a:gd name="connsiteY70" fmla="*/ 425523 h 447598"/>
                  <a:gd name="connsiteX71" fmla="*/ 330682 w 357774"/>
                  <a:gd name="connsiteY71" fmla="*/ 430471 h 447598"/>
                  <a:gd name="connsiteX72" fmla="*/ 324958 w 357774"/>
                  <a:gd name="connsiteY72" fmla="*/ 435038 h 447598"/>
                  <a:gd name="connsiteX73" fmla="*/ 318471 w 357774"/>
                  <a:gd name="connsiteY73" fmla="*/ 438464 h 447598"/>
                  <a:gd name="connsiteX74" fmla="*/ 311984 w 357774"/>
                  <a:gd name="connsiteY74" fmla="*/ 441508 h 447598"/>
                  <a:gd name="connsiteX75" fmla="*/ 305116 w 357774"/>
                  <a:gd name="connsiteY75" fmla="*/ 444173 h 447598"/>
                  <a:gd name="connsiteX76" fmla="*/ 298247 w 357774"/>
                  <a:gd name="connsiteY76" fmla="*/ 446076 h 447598"/>
                  <a:gd name="connsiteX77" fmla="*/ 290615 w 357774"/>
                  <a:gd name="connsiteY77" fmla="*/ 446837 h 447598"/>
                  <a:gd name="connsiteX78" fmla="*/ 283365 w 357774"/>
                  <a:gd name="connsiteY78" fmla="*/ 447598 h 447598"/>
                  <a:gd name="connsiteX79" fmla="*/ 276879 w 357774"/>
                  <a:gd name="connsiteY79" fmla="*/ 447598 h 447598"/>
                  <a:gd name="connsiteX80" fmla="*/ 270392 w 357774"/>
                  <a:gd name="connsiteY80" fmla="*/ 446456 h 447598"/>
                  <a:gd name="connsiteX81" fmla="*/ 264286 w 357774"/>
                  <a:gd name="connsiteY81" fmla="*/ 444934 h 447598"/>
                  <a:gd name="connsiteX82" fmla="*/ 258181 w 357774"/>
                  <a:gd name="connsiteY82" fmla="*/ 443411 h 447598"/>
                  <a:gd name="connsiteX83" fmla="*/ 252457 w 357774"/>
                  <a:gd name="connsiteY83" fmla="*/ 441128 h 447598"/>
                  <a:gd name="connsiteX84" fmla="*/ 246733 w 357774"/>
                  <a:gd name="connsiteY84" fmla="*/ 438464 h 447598"/>
                  <a:gd name="connsiteX85" fmla="*/ 241773 w 357774"/>
                  <a:gd name="connsiteY85" fmla="*/ 435038 h 447598"/>
                  <a:gd name="connsiteX86" fmla="*/ 236812 w 357774"/>
                  <a:gd name="connsiteY86" fmla="*/ 431613 h 447598"/>
                  <a:gd name="connsiteX87" fmla="*/ 232233 w 357774"/>
                  <a:gd name="connsiteY87" fmla="*/ 427426 h 447598"/>
                  <a:gd name="connsiteX88" fmla="*/ 228036 w 357774"/>
                  <a:gd name="connsiteY88" fmla="*/ 423620 h 447598"/>
                  <a:gd name="connsiteX89" fmla="*/ 223838 w 357774"/>
                  <a:gd name="connsiteY89" fmla="*/ 418672 h 447598"/>
                  <a:gd name="connsiteX90" fmla="*/ 220404 w 357774"/>
                  <a:gd name="connsiteY90" fmla="*/ 414104 h 447598"/>
                  <a:gd name="connsiteX91" fmla="*/ 217352 w 357774"/>
                  <a:gd name="connsiteY91" fmla="*/ 408776 h 447598"/>
                  <a:gd name="connsiteX92" fmla="*/ 215062 w 357774"/>
                  <a:gd name="connsiteY92" fmla="*/ 403067 h 447598"/>
                  <a:gd name="connsiteX93" fmla="*/ 212391 w 357774"/>
                  <a:gd name="connsiteY93" fmla="*/ 397738 h 447598"/>
                  <a:gd name="connsiteX94" fmla="*/ 210483 w 357774"/>
                  <a:gd name="connsiteY94" fmla="*/ 391649 h 447598"/>
                  <a:gd name="connsiteX95" fmla="*/ 208957 w 357774"/>
                  <a:gd name="connsiteY95" fmla="*/ 382514 h 447598"/>
                  <a:gd name="connsiteX96" fmla="*/ 208575 w 357774"/>
                  <a:gd name="connsiteY96" fmla="*/ 377947 h 447598"/>
                  <a:gd name="connsiteX97" fmla="*/ 208575 w 357774"/>
                  <a:gd name="connsiteY97" fmla="*/ 372999 h 447598"/>
                  <a:gd name="connsiteX98" fmla="*/ 208575 w 357774"/>
                  <a:gd name="connsiteY98" fmla="*/ 365386 h 447598"/>
                  <a:gd name="connsiteX99" fmla="*/ 210101 w 357774"/>
                  <a:gd name="connsiteY99" fmla="*/ 358155 h 447598"/>
                  <a:gd name="connsiteX100" fmla="*/ 211628 w 357774"/>
                  <a:gd name="connsiteY100" fmla="*/ 350923 h 447598"/>
                  <a:gd name="connsiteX101" fmla="*/ 214299 w 357774"/>
                  <a:gd name="connsiteY101" fmla="*/ 344072 h 447598"/>
                  <a:gd name="connsiteX102" fmla="*/ 217352 w 357774"/>
                  <a:gd name="connsiteY102" fmla="*/ 337602 h 447598"/>
                  <a:gd name="connsiteX103" fmla="*/ 220786 w 357774"/>
                  <a:gd name="connsiteY103" fmla="*/ 331132 h 447598"/>
                  <a:gd name="connsiteX104" fmla="*/ 225365 w 357774"/>
                  <a:gd name="connsiteY104" fmla="*/ 325803 h 447598"/>
                  <a:gd name="connsiteX105" fmla="*/ 230325 w 357774"/>
                  <a:gd name="connsiteY105" fmla="*/ 320094 h 447598"/>
                  <a:gd name="connsiteX106" fmla="*/ 235286 w 357774"/>
                  <a:gd name="connsiteY106" fmla="*/ 315146 h 447598"/>
                  <a:gd name="connsiteX107" fmla="*/ 241391 w 357774"/>
                  <a:gd name="connsiteY107" fmla="*/ 311340 h 447598"/>
                  <a:gd name="connsiteX108" fmla="*/ 247497 w 357774"/>
                  <a:gd name="connsiteY108" fmla="*/ 307153 h 447598"/>
                  <a:gd name="connsiteX109" fmla="*/ 253984 w 357774"/>
                  <a:gd name="connsiteY109" fmla="*/ 304489 h 447598"/>
                  <a:gd name="connsiteX110" fmla="*/ 260852 w 357774"/>
                  <a:gd name="connsiteY110" fmla="*/ 301825 h 447598"/>
                  <a:gd name="connsiteX111" fmla="*/ 267721 w 357774"/>
                  <a:gd name="connsiteY111" fmla="*/ 299922 h 447598"/>
                  <a:gd name="connsiteX112" fmla="*/ 275352 w 357774"/>
                  <a:gd name="connsiteY112" fmla="*/ 298780 h 447598"/>
                  <a:gd name="connsiteX113" fmla="*/ 59376 w 357774"/>
                  <a:gd name="connsiteY113" fmla="*/ 111138 h 447598"/>
                  <a:gd name="connsiteX114" fmla="*/ 260338 w 357774"/>
                  <a:gd name="connsiteY114" fmla="*/ 111138 h 447598"/>
                  <a:gd name="connsiteX115" fmla="*/ 260338 w 357774"/>
                  <a:gd name="connsiteY115" fmla="*/ 198920 h 447598"/>
                  <a:gd name="connsiteX116" fmla="*/ 260338 w 357774"/>
                  <a:gd name="connsiteY116" fmla="*/ 219821 h 447598"/>
                  <a:gd name="connsiteX117" fmla="*/ 260338 w 357774"/>
                  <a:gd name="connsiteY117" fmla="*/ 285182 h 447598"/>
                  <a:gd name="connsiteX118" fmla="*/ 254271 w 357774"/>
                  <a:gd name="connsiteY118" fmla="*/ 287463 h 447598"/>
                  <a:gd name="connsiteX119" fmla="*/ 248963 w 357774"/>
                  <a:gd name="connsiteY119" fmla="*/ 289363 h 447598"/>
                  <a:gd name="connsiteX120" fmla="*/ 243275 w 357774"/>
                  <a:gd name="connsiteY120" fmla="*/ 291643 h 447598"/>
                  <a:gd name="connsiteX121" fmla="*/ 237967 w 357774"/>
                  <a:gd name="connsiteY121" fmla="*/ 294683 h 447598"/>
                  <a:gd name="connsiteX122" fmla="*/ 233038 w 357774"/>
                  <a:gd name="connsiteY122" fmla="*/ 298103 h 447598"/>
                  <a:gd name="connsiteX123" fmla="*/ 228108 w 357774"/>
                  <a:gd name="connsiteY123" fmla="*/ 301523 h 447598"/>
                  <a:gd name="connsiteX124" fmla="*/ 223179 w 357774"/>
                  <a:gd name="connsiteY124" fmla="*/ 305703 h 447598"/>
                  <a:gd name="connsiteX125" fmla="*/ 219008 w 357774"/>
                  <a:gd name="connsiteY125" fmla="*/ 309503 h 447598"/>
                  <a:gd name="connsiteX126" fmla="*/ 214837 w 357774"/>
                  <a:gd name="connsiteY126" fmla="*/ 314063 h 447598"/>
                  <a:gd name="connsiteX127" fmla="*/ 211425 w 357774"/>
                  <a:gd name="connsiteY127" fmla="*/ 319003 h 447598"/>
                  <a:gd name="connsiteX128" fmla="*/ 207633 w 357774"/>
                  <a:gd name="connsiteY128" fmla="*/ 323943 h 447598"/>
                  <a:gd name="connsiteX129" fmla="*/ 204220 w 357774"/>
                  <a:gd name="connsiteY129" fmla="*/ 328884 h 447598"/>
                  <a:gd name="connsiteX130" fmla="*/ 201945 w 357774"/>
                  <a:gd name="connsiteY130" fmla="*/ 334584 h 447598"/>
                  <a:gd name="connsiteX131" fmla="*/ 199291 w 357774"/>
                  <a:gd name="connsiteY131" fmla="*/ 339904 h 447598"/>
                  <a:gd name="connsiteX132" fmla="*/ 197395 w 357774"/>
                  <a:gd name="connsiteY132" fmla="*/ 345984 h 447598"/>
                  <a:gd name="connsiteX133" fmla="*/ 195499 w 357774"/>
                  <a:gd name="connsiteY133" fmla="*/ 351684 h 447598"/>
                  <a:gd name="connsiteX134" fmla="*/ 146965 w 357774"/>
                  <a:gd name="connsiteY134" fmla="*/ 351684 h 447598"/>
                  <a:gd name="connsiteX135" fmla="*/ 146965 w 357774"/>
                  <a:gd name="connsiteY135" fmla="*/ 261622 h 447598"/>
                  <a:gd name="connsiteX136" fmla="*/ 59376 w 357774"/>
                  <a:gd name="connsiteY136" fmla="*/ 261622 h 447598"/>
                  <a:gd name="connsiteX137" fmla="*/ 152416 w 357774"/>
                  <a:gd name="connsiteY137" fmla="*/ 0 h 447598"/>
                  <a:gd name="connsiteX138" fmla="*/ 157764 w 357774"/>
                  <a:gd name="connsiteY138" fmla="*/ 0 h 447598"/>
                  <a:gd name="connsiteX139" fmla="*/ 162730 w 357774"/>
                  <a:gd name="connsiteY139" fmla="*/ 0 h 447598"/>
                  <a:gd name="connsiteX140" fmla="*/ 167695 w 357774"/>
                  <a:gd name="connsiteY140" fmla="*/ 381 h 447598"/>
                  <a:gd name="connsiteX141" fmla="*/ 172661 w 357774"/>
                  <a:gd name="connsiteY141" fmla="*/ 1525 h 447598"/>
                  <a:gd name="connsiteX142" fmla="*/ 176863 w 357774"/>
                  <a:gd name="connsiteY142" fmla="*/ 2669 h 447598"/>
                  <a:gd name="connsiteX143" fmla="*/ 181447 w 357774"/>
                  <a:gd name="connsiteY143" fmla="*/ 3432 h 447598"/>
                  <a:gd name="connsiteX144" fmla="*/ 185649 w 357774"/>
                  <a:gd name="connsiteY144" fmla="*/ 4957 h 447598"/>
                  <a:gd name="connsiteX145" fmla="*/ 189469 w 357774"/>
                  <a:gd name="connsiteY145" fmla="*/ 6864 h 447598"/>
                  <a:gd name="connsiteX146" fmla="*/ 192907 w 357774"/>
                  <a:gd name="connsiteY146" fmla="*/ 8389 h 447598"/>
                  <a:gd name="connsiteX147" fmla="*/ 195963 w 357774"/>
                  <a:gd name="connsiteY147" fmla="*/ 11058 h 447598"/>
                  <a:gd name="connsiteX148" fmla="*/ 199019 w 357774"/>
                  <a:gd name="connsiteY148" fmla="*/ 12965 h 447598"/>
                  <a:gd name="connsiteX149" fmla="*/ 201311 w 357774"/>
                  <a:gd name="connsiteY149" fmla="*/ 15253 h 447598"/>
                  <a:gd name="connsiteX150" fmla="*/ 203603 w 357774"/>
                  <a:gd name="connsiteY150" fmla="*/ 17922 h 447598"/>
                  <a:gd name="connsiteX151" fmla="*/ 205513 w 357774"/>
                  <a:gd name="connsiteY151" fmla="*/ 20973 h 447598"/>
                  <a:gd name="connsiteX152" fmla="*/ 206277 w 357774"/>
                  <a:gd name="connsiteY152" fmla="*/ 23260 h 447598"/>
                  <a:gd name="connsiteX153" fmla="*/ 207423 w 357774"/>
                  <a:gd name="connsiteY153" fmla="*/ 26311 h 447598"/>
                  <a:gd name="connsiteX154" fmla="*/ 207423 w 357774"/>
                  <a:gd name="connsiteY154" fmla="*/ 29362 h 447598"/>
                  <a:gd name="connsiteX155" fmla="*/ 207423 w 357774"/>
                  <a:gd name="connsiteY155" fmla="*/ 30506 h 447598"/>
                  <a:gd name="connsiteX156" fmla="*/ 261284 w 357774"/>
                  <a:gd name="connsiteY156" fmla="*/ 30506 h 447598"/>
                  <a:gd name="connsiteX157" fmla="*/ 261284 w 357774"/>
                  <a:gd name="connsiteY157" fmla="*/ 55291 h 447598"/>
                  <a:gd name="connsiteX158" fmla="*/ 261666 w 357774"/>
                  <a:gd name="connsiteY158" fmla="*/ 55291 h 447598"/>
                  <a:gd name="connsiteX159" fmla="*/ 315145 w 357774"/>
                  <a:gd name="connsiteY159" fmla="*/ 55291 h 447598"/>
                  <a:gd name="connsiteX160" fmla="*/ 315145 w 357774"/>
                  <a:gd name="connsiteY160" fmla="*/ 287517 h 447598"/>
                  <a:gd name="connsiteX161" fmla="*/ 308269 w 357774"/>
                  <a:gd name="connsiteY161" fmla="*/ 285229 h 447598"/>
                  <a:gd name="connsiteX162" fmla="*/ 300629 w 357774"/>
                  <a:gd name="connsiteY162" fmla="*/ 283322 h 447598"/>
                  <a:gd name="connsiteX163" fmla="*/ 292607 w 357774"/>
                  <a:gd name="connsiteY163" fmla="*/ 282559 h 447598"/>
                  <a:gd name="connsiteX164" fmla="*/ 285350 w 357774"/>
                  <a:gd name="connsiteY164" fmla="*/ 282559 h 447598"/>
                  <a:gd name="connsiteX165" fmla="*/ 278856 w 357774"/>
                  <a:gd name="connsiteY165" fmla="*/ 282559 h 447598"/>
                  <a:gd name="connsiteX166" fmla="*/ 278856 w 357774"/>
                  <a:gd name="connsiteY166" fmla="*/ 240614 h 447598"/>
                  <a:gd name="connsiteX167" fmla="*/ 278856 w 357774"/>
                  <a:gd name="connsiteY167" fmla="*/ 219641 h 447598"/>
                  <a:gd name="connsiteX168" fmla="*/ 278856 w 357774"/>
                  <a:gd name="connsiteY168" fmla="*/ 198669 h 447598"/>
                  <a:gd name="connsiteX169" fmla="*/ 278856 w 357774"/>
                  <a:gd name="connsiteY169" fmla="*/ 88466 h 447598"/>
                  <a:gd name="connsiteX170" fmla="*/ 242566 w 357774"/>
                  <a:gd name="connsiteY170" fmla="*/ 88466 h 447598"/>
                  <a:gd name="connsiteX171" fmla="*/ 242566 w 357774"/>
                  <a:gd name="connsiteY171" fmla="*/ 88085 h 447598"/>
                  <a:gd name="connsiteX172" fmla="*/ 242566 w 357774"/>
                  <a:gd name="connsiteY172" fmla="*/ 57579 h 447598"/>
                  <a:gd name="connsiteX173" fmla="*/ 247532 w 357774"/>
                  <a:gd name="connsiteY173" fmla="*/ 57579 h 447598"/>
                  <a:gd name="connsiteX174" fmla="*/ 247532 w 357774"/>
                  <a:gd name="connsiteY174" fmla="*/ 38513 h 447598"/>
                  <a:gd name="connsiteX175" fmla="*/ 231488 w 357774"/>
                  <a:gd name="connsiteY175" fmla="*/ 38513 h 447598"/>
                  <a:gd name="connsiteX176" fmla="*/ 231488 w 357774"/>
                  <a:gd name="connsiteY176" fmla="*/ 57579 h 447598"/>
                  <a:gd name="connsiteX177" fmla="*/ 236072 w 357774"/>
                  <a:gd name="connsiteY177" fmla="*/ 57579 h 447598"/>
                  <a:gd name="connsiteX178" fmla="*/ 236072 w 357774"/>
                  <a:gd name="connsiteY178" fmla="*/ 88085 h 447598"/>
                  <a:gd name="connsiteX179" fmla="*/ 83657 w 357774"/>
                  <a:gd name="connsiteY179" fmla="*/ 88085 h 447598"/>
                  <a:gd name="connsiteX180" fmla="*/ 83657 w 357774"/>
                  <a:gd name="connsiteY180" fmla="*/ 57579 h 447598"/>
                  <a:gd name="connsiteX181" fmla="*/ 88241 w 357774"/>
                  <a:gd name="connsiteY181" fmla="*/ 57579 h 447598"/>
                  <a:gd name="connsiteX182" fmla="*/ 88241 w 357774"/>
                  <a:gd name="connsiteY182" fmla="*/ 38513 h 447598"/>
                  <a:gd name="connsiteX183" fmla="*/ 72197 w 357774"/>
                  <a:gd name="connsiteY183" fmla="*/ 38513 h 447598"/>
                  <a:gd name="connsiteX184" fmla="*/ 72197 w 357774"/>
                  <a:gd name="connsiteY184" fmla="*/ 57579 h 447598"/>
                  <a:gd name="connsiteX185" fmla="*/ 77163 w 357774"/>
                  <a:gd name="connsiteY185" fmla="*/ 57579 h 447598"/>
                  <a:gd name="connsiteX186" fmla="*/ 77163 w 357774"/>
                  <a:gd name="connsiteY186" fmla="*/ 88085 h 447598"/>
                  <a:gd name="connsiteX187" fmla="*/ 77163 w 357774"/>
                  <a:gd name="connsiteY187" fmla="*/ 88466 h 447598"/>
                  <a:gd name="connsiteX188" fmla="*/ 40491 w 357774"/>
                  <a:gd name="connsiteY188" fmla="*/ 88466 h 447598"/>
                  <a:gd name="connsiteX189" fmla="*/ 40491 w 357774"/>
                  <a:gd name="connsiteY189" fmla="*/ 265400 h 447598"/>
                  <a:gd name="connsiteX190" fmla="*/ 140956 w 357774"/>
                  <a:gd name="connsiteY190" fmla="*/ 373695 h 447598"/>
                  <a:gd name="connsiteX191" fmla="*/ 192907 w 357774"/>
                  <a:gd name="connsiteY191" fmla="*/ 373695 h 447598"/>
                  <a:gd name="connsiteX192" fmla="*/ 192907 w 357774"/>
                  <a:gd name="connsiteY192" fmla="*/ 374077 h 447598"/>
                  <a:gd name="connsiteX193" fmla="*/ 192907 w 357774"/>
                  <a:gd name="connsiteY193" fmla="*/ 379796 h 447598"/>
                  <a:gd name="connsiteX194" fmla="*/ 194053 w 357774"/>
                  <a:gd name="connsiteY194" fmla="*/ 385897 h 447598"/>
                  <a:gd name="connsiteX195" fmla="*/ 194435 w 357774"/>
                  <a:gd name="connsiteY195" fmla="*/ 391617 h 447598"/>
                  <a:gd name="connsiteX196" fmla="*/ 195963 w 357774"/>
                  <a:gd name="connsiteY196" fmla="*/ 396956 h 447598"/>
                  <a:gd name="connsiteX197" fmla="*/ 197491 w 357774"/>
                  <a:gd name="connsiteY197" fmla="*/ 402294 h 447598"/>
                  <a:gd name="connsiteX198" fmla="*/ 199401 w 357774"/>
                  <a:gd name="connsiteY198" fmla="*/ 408014 h 447598"/>
                  <a:gd name="connsiteX199" fmla="*/ 0 w 357774"/>
                  <a:gd name="connsiteY199" fmla="*/ 408014 h 447598"/>
                  <a:gd name="connsiteX200" fmla="*/ 0 w 357774"/>
                  <a:gd name="connsiteY200" fmla="*/ 55291 h 447598"/>
                  <a:gd name="connsiteX201" fmla="*/ 54243 w 357774"/>
                  <a:gd name="connsiteY201" fmla="*/ 55291 h 447598"/>
                  <a:gd name="connsiteX202" fmla="*/ 54243 w 357774"/>
                  <a:gd name="connsiteY202" fmla="*/ 30506 h 447598"/>
                  <a:gd name="connsiteX203" fmla="*/ 107722 w 357774"/>
                  <a:gd name="connsiteY203" fmla="*/ 30506 h 447598"/>
                  <a:gd name="connsiteX204" fmla="*/ 107722 w 357774"/>
                  <a:gd name="connsiteY204" fmla="*/ 29362 h 447598"/>
                  <a:gd name="connsiteX205" fmla="*/ 108104 w 357774"/>
                  <a:gd name="connsiteY205" fmla="*/ 26311 h 447598"/>
                  <a:gd name="connsiteX206" fmla="*/ 109250 w 357774"/>
                  <a:gd name="connsiteY206" fmla="*/ 23260 h 447598"/>
                  <a:gd name="connsiteX207" fmla="*/ 110014 w 357774"/>
                  <a:gd name="connsiteY207" fmla="*/ 20973 h 447598"/>
                  <a:gd name="connsiteX208" fmla="*/ 111542 w 357774"/>
                  <a:gd name="connsiteY208" fmla="*/ 17922 h 447598"/>
                  <a:gd name="connsiteX209" fmla="*/ 114216 w 357774"/>
                  <a:gd name="connsiteY209" fmla="*/ 15253 h 447598"/>
                  <a:gd name="connsiteX210" fmla="*/ 116508 w 357774"/>
                  <a:gd name="connsiteY210" fmla="*/ 12965 h 447598"/>
                  <a:gd name="connsiteX211" fmla="*/ 119182 w 357774"/>
                  <a:gd name="connsiteY211" fmla="*/ 11058 h 447598"/>
                  <a:gd name="connsiteX212" fmla="*/ 122620 w 357774"/>
                  <a:gd name="connsiteY212" fmla="*/ 8389 h 447598"/>
                  <a:gd name="connsiteX213" fmla="*/ 126058 w 357774"/>
                  <a:gd name="connsiteY213" fmla="*/ 6864 h 447598"/>
                  <a:gd name="connsiteX214" fmla="*/ 129496 w 357774"/>
                  <a:gd name="connsiteY214" fmla="*/ 4957 h 447598"/>
                  <a:gd name="connsiteX215" fmla="*/ 134080 w 357774"/>
                  <a:gd name="connsiteY215" fmla="*/ 3432 h 447598"/>
                  <a:gd name="connsiteX216" fmla="*/ 138282 w 357774"/>
                  <a:gd name="connsiteY216" fmla="*/ 2669 h 447598"/>
                  <a:gd name="connsiteX217" fmla="*/ 143248 w 357774"/>
                  <a:gd name="connsiteY217" fmla="*/ 1525 h 447598"/>
                  <a:gd name="connsiteX218" fmla="*/ 147450 w 357774"/>
                  <a:gd name="connsiteY218" fmla="*/ 381 h 447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</a:cxnLst>
                <a:rect l="l" t="t" r="r" b="b"/>
                <a:pathLst>
                  <a:path w="357774" h="447598">
                    <a:moveTo>
                      <a:pt x="278786" y="336079"/>
                    </a:moveTo>
                    <a:lnTo>
                      <a:pt x="276879" y="336460"/>
                    </a:lnTo>
                    <a:lnTo>
                      <a:pt x="275352" y="337602"/>
                    </a:lnTo>
                    <a:lnTo>
                      <a:pt x="274207" y="339124"/>
                    </a:lnTo>
                    <a:lnTo>
                      <a:pt x="273826" y="340647"/>
                    </a:lnTo>
                    <a:lnTo>
                      <a:pt x="273826" y="366909"/>
                    </a:lnTo>
                    <a:lnTo>
                      <a:pt x="247878" y="366909"/>
                    </a:lnTo>
                    <a:lnTo>
                      <a:pt x="245970" y="367289"/>
                    </a:lnTo>
                    <a:lnTo>
                      <a:pt x="244444" y="368431"/>
                    </a:lnTo>
                    <a:lnTo>
                      <a:pt x="243299" y="369954"/>
                    </a:lnTo>
                    <a:lnTo>
                      <a:pt x="242918" y="371857"/>
                    </a:lnTo>
                    <a:lnTo>
                      <a:pt x="242918" y="379850"/>
                    </a:lnTo>
                    <a:lnTo>
                      <a:pt x="243299" y="381372"/>
                    </a:lnTo>
                    <a:lnTo>
                      <a:pt x="244444" y="382894"/>
                    </a:lnTo>
                    <a:lnTo>
                      <a:pt x="245970" y="384036"/>
                    </a:lnTo>
                    <a:lnTo>
                      <a:pt x="247878" y="384417"/>
                    </a:lnTo>
                    <a:lnTo>
                      <a:pt x="273826" y="384417"/>
                    </a:lnTo>
                    <a:lnTo>
                      <a:pt x="273826" y="410679"/>
                    </a:lnTo>
                    <a:lnTo>
                      <a:pt x="274207" y="412582"/>
                    </a:lnTo>
                    <a:lnTo>
                      <a:pt x="275352" y="414104"/>
                    </a:lnTo>
                    <a:lnTo>
                      <a:pt x="276879" y="415246"/>
                    </a:lnTo>
                    <a:lnTo>
                      <a:pt x="278786" y="415627"/>
                    </a:lnTo>
                    <a:lnTo>
                      <a:pt x="286800" y="415627"/>
                    </a:lnTo>
                    <a:lnTo>
                      <a:pt x="288708" y="415246"/>
                    </a:lnTo>
                    <a:lnTo>
                      <a:pt x="290234" y="414104"/>
                    </a:lnTo>
                    <a:lnTo>
                      <a:pt x="290997" y="412582"/>
                    </a:lnTo>
                    <a:lnTo>
                      <a:pt x="290997" y="410679"/>
                    </a:lnTo>
                    <a:lnTo>
                      <a:pt x="290997" y="384417"/>
                    </a:lnTo>
                    <a:lnTo>
                      <a:pt x="317708" y="384417"/>
                    </a:lnTo>
                    <a:lnTo>
                      <a:pt x="319616" y="384036"/>
                    </a:lnTo>
                    <a:lnTo>
                      <a:pt x="321142" y="382894"/>
                    </a:lnTo>
                    <a:lnTo>
                      <a:pt x="321905" y="381372"/>
                    </a:lnTo>
                    <a:lnTo>
                      <a:pt x="322668" y="379850"/>
                    </a:lnTo>
                    <a:lnTo>
                      <a:pt x="322668" y="371857"/>
                    </a:lnTo>
                    <a:lnTo>
                      <a:pt x="321905" y="369954"/>
                    </a:lnTo>
                    <a:lnTo>
                      <a:pt x="321142" y="368431"/>
                    </a:lnTo>
                    <a:lnTo>
                      <a:pt x="319616" y="367289"/>
                    </a:lnTo>
                    <a:lnTo>
                      <a:pt x="317708" y="366909"/>
                    </a:lnTo>
                    <a:lnTo>
                      <a:pt x="290997" y="366909"/>
                    </a:lnTo>
                    <a:lnTo>
                      <a:pt x="290997" y="340647"/>
                    </a:lnTo>
                    <a:lnTo>
                      <a:pt x="290997" y="339124"/>
                    </a:lnTo>
                    <a:lnTo>
                      <a:pt x="290234" y="337602"/>
                    </a:lnTo>
                    <a:lnTo>
                      <a:pt x="288708" y="336460"/>
                    </a:lnTo>
                    <a:lnTo>
                      <a:pt x="286800" y="336079"/>
                    </a:lnTo>
                    <a:close/>
                    <a:moveTo>
                      <a:pt x="283365" y="298399"/>
                    </a:moveTo>
                    <a:lnTo>
                      <a:pt x="289852" y="298780"/>
                    </a:lnTo>
                    <a:lnTo>
                      <a:pt x="296721" y="299922"/>
                    </a:lnTo>
                    <a:lnTo>
                      <a:pt x="303208" y="301444"/>
                    </a:lnTo>
                    <a:lnTo>
                      <a:pt x="309313" y="303347"/>
                    </a:lnTo>
                    <a:lnTo>
                      <a:pt x="315037" y="306011"/>
                    </a:lnTo>
                    <a:lnTo>
                      <a:pt x="321142" y="308676"/>
                    </a:lnTo>
                    <a:lnTo>
                      <a:pt x="326103" y="312101"/>
                    </a:lnTo>
                    <a:lnTo>
                      <a:pt x="331063" y="316288"/>
                    </a:lnTo>
                    <a:lnTo>
                      <a:pt x="336024" y="320094"/>
                    </a:lnTo>
                    <a:lnTo>
                      <a:pt x="340603" y="325042"/>
                    </a:lnTo>
                    <a:lnTo>
                      <a:pt x="344037" y="329990"/>
                    </a:lnTo>
                    <a:lnTo>
                      <a:pt x="347471" y="335699"/>
                    </a:lnTo>
                    <a:lnTo>
                      <a:pt x="350524" y="341027"/>
                    </a:lnTo>
                    <a:lnTo>
                      <a:pt x="352814" y="347117"/>
                    </a:lnTo>
                    <a:lnTo>
                      <a:pt x="355103" y="353588"/>
                    </a:lnTo>
                    <a:lnTo>
                      <a:pt x="356629" y="360058"/>
                    </a:lnTo>
                    <a:lnTo>
                      <a:pt x="357393" y="366528"/>
                    </a:lnTo>
                    <a:lnTo>
                      <a:pt x="357774" y="372999"/>
                    </a:lnTo>
                    <a:lnTo>
                      <a:pt x="357393" y="380230"/>
                    </a:lnTo>
                    <a:lnTo>
                      <a:pt x="356629" y="387842"/>
                    </a:lnTo>
                    <a:lnTo>
                      <a:pt x="354340" y="395455"/>
                    </a:lnTo>
                    <a:lnTo>
                      <a:pt x="352050" y="402306"/>
                    </a:lnTo>
                    <a:lnTo>
                      <a:pt x="348998" y="408776"/>
                    </a:lnTo>
                    <a:lnTo>
                      <a:pt x="345182" y="414866"/>
                    </a:lnTo>
                    <a:lnTo>
                      <a:pt x="340603" y="420575"/>
                    </a:lnTo>
                    <a:lnTo>
                      <a:pt x="336024" y="425523"/>
                    </a:lnTo>
                    <a:lnTo>
                      <a:pt x="330682" y="430471"/>
                    </a:lnTo>
                    <a:lnTo>
                      <a:pt x="324958" y="435038"/>
                    </a:lnTo>
                    <a:lnTo>
                      <a:pt x="318471" y="438464"/>
                    </a:lnTo>
                    <a:lnTo>
                      <a:pt x="311984" y="441508"/>
                    </a:lnTo>
                    <a:lnTo>
                      <a:pt x="305116" y="444173"/>
                    </a:lnTo>
                    <a:lnTo>
                      <a:pt x="298247" y="446076"/>
                    </a:lnTo>
                    <a:lnTo>
                      <a:pt x="290615" y="446837"/>
                    </a:lnTo>
                    <a:lnTo>
                      <a:pt x="283365" y="447598"/>
                    </a:lnTo>
                    <a:lnTo>
                      <a:pt x="276879" y="447598"/>
                    </a:lnTo>
                    <a:lnTo>
                      <a:pt x="270392" y="446456"/>
                    </a:lnTo>
                    <a:lnTo>
                      <a:pt x="264286" y="444934"/>
                    </a:lnTo>
                    <a:lnTo>
                      <a:pt x="258181" y="443411"/>
                    </a:lnTo>
                    <a:lnTo>
                      <a:pt x="252457" y="441128"/>
                    </a:lnTo>
                    <a:lnTo>
                      <a:pt x="246733" y="438464"/>
                    </a:lnTo>
                    <a:lnTo>
                      <a:pt x="241773" y="435038"/>
                    </a:lnTo>
                    <a:lnTo>
                      <a:pt x="236812" y="431613"/>
                    </a:lnTo>
                    <a:lnTo>
                      <a:pt x="232233" y="427426"/>
                    </a:lnTo>
                    <a:lnTo>
                      <a:pt x="228036" y="423620"/>
                    </a:lnTo>
                    <a:lnTo>
                      <a:pt x="223838" y="418672"/>
                    </a:lnTo>
                    <a:lnTo>
                      <a:pt x="220404" y="414104"/>
                    </a:lnTo>
                    <a:lnTo>
                      <a:pt x="217352" y="408776"/>
                    </a:lnTo>
                    <a:lnTo>
                      <a:pt x="215062" y="403067"/>
                    </a:lnTo>
                    <a:lnTo>
                      <a:pt x="212391" y="397738"/>
                    </a:lnTo>
                    <a:lnTo>
                      <a:pt x="210483" y="391649"/>
                    </a:lnTo>
                    <a:lnTo>
                      <a:pt x="208957" y="382514"/>
                    </a:lnTo>
                    <a:lnTo>
                      <a:pt x="208575" y="377947"/>
                    </a:lnTo>
                    <a:lnTo>
                      <a:pt x="208575" y="372999"/>
                    </a:lnTo>
                    <a:lnTo>
                      <a:pt x="208575" y="365386"/>
                    </a:lnTo>
                    <a:lnTo>
                      <a:pt x="210101" y="358155"/>
                    </a:lnTo>
                    <a:lnTo>
                      <a:pt x="211628" y="350923"/>
                    </a:lnTo>
                    <a:lnTo>
                      <a:pt x="214299" y="344072"/>
                    </a:lnTo>
                    <a:lnTo>
                      <a:pt x="217352" y="337602"/>
                    </a:lnTo>
                    <a:lnTo>
                      <a:pt x="220786" y="331132"/>
                    </a:lnTo>
                    <a:lnTo>
                      <a:pt x="225365" y="325803"/>
                    </a:lnTo>
                    <a:lnTo>
                      <a:pt x="230325" y="320094"/>
                    </a:lnTo>
                    <a:lnTo>
                      <a:pt x="235286" y="315146"/>
                    </a:lnTo>
                    <a:lnTo>
                      <a:pt x="241391" y="311340"/>
                    </a:lnTo>
                    <a:lnTo>
                      <a:pt x="247497" y="307153"/>
                    </a:lnTo>
                    <a:lnTo>
                      <a:pt x="253984" y="304489"/>
                    </a:lnTo>
                    <a:lnTo>
                      <a:pt x="260852" y="301825"/>
                    </a:lnTo>
                    <a:lnTo>
                      <a:pt x="267721" y="299922"/>
                    </a:lnTo>
                    <a:lnTo>
                      <a:pt x="275352" y="298780"/>
                    </a:lnTo>
                    <a:close/>
                    <a:moveTo>
                      <a:pt x="59376" y="111138"/>
                    </a:moveTo>
                    <a:lnTo>
                      <a:pt x="260338" y="111138"/>
                    </a:lnTo>
                    <a:lnTo>
                      <a:pt x="260338" y="198920"/>
                    </a:lnTo>
                    <a:lnTo>
                      <a:pt x="260338" y="219821"/>
                    </a:lnTo>
                    <a:lnTo>
                      <a:pt x="260338" y="285182"/>
                    </a:lnTo>
                    <a:lnTo>
                      <a:pt x="254271" y="287463"/>
                    </a:lnTo>
                    <a:lnTo>
                      <a:pt x="248963" y="289363"/>
                    </a:lnTo>
                    <a:lnTo>
                      <a:pt x="243275" y="291643"/>
                    </a:lnTo>
                    <a:lnTo>
                      <a:pt x="237967" y="294683"/>
                    </a:lnTo>
                    <a:lnTo>
                      <a:pt x="233038" y="298103"/>
                    </a:lnTo>
                    <a:lnTo>
                      <a:pt x="228108" y="301523"/>
                    </a:lnTo>
                    <a:lnTo>
                      <a:pt x="223179" y="305703"/>
                    </a:lnTo>
                    <a:lnTo>
                      <a:pt x="219008" y="309503"/>
                    </a:lnTo>
                    <a:lnTo>
                      <a:pt x="214837" y="314063"/>
                    </a:lnTo>
                    <a:lnTo>
                      <a:pt x="211425" y="319003"/>
                    </a:lnTo>
                    <a:lnTo>
                      <a:pt x="207633" y="323943"/>
                    </a:lnTo>
                    <a:lnTo>
                      <a:pt x="204220" y="328884"/>
                    </a:lnTo>
                    <a:lnTo>
                      <a:pt x="201945" y="334584"/>
                    </a:lnTo>
                    <a:lnTo>
                      <a:pt x="199291" y="339904"/>
                    </a:lnTo>
                    <a:lnTo>
                      <a:pt x="197395" y="345984"/>
                    </a:lnTo>
                    <a:lnTo>
                      <a:pt x="195499" y="351684"/>
                    </a:lnTo>
                    <a:lnTo>
                      <a:pt x="146965" y="351684"/>
                    </a:lnTo>
                    <a:lnTo>
                      <a:pt x="146965" y="261622"/>
                    </a:lnTo>
                    <a:lnTo>
                      <a:pt x="59376" y="261622"/>
                    </a:lnTo>
                    <a:close/>
                    <a:moveTo>
                      <a:pt x="152416" y="0"/>
                    </a:moveTo>
                    <a:lnTo>
                      <a:pt x="157764" y="0"/>
                    </a:lnTo>
                    <a:lnTo>
                      <a:pt x="162730" y="0"/>
                    </a:lnTo>
                    <a:lnTo>
                      <a:pt x="167695" y="381"/>
                    </a:lnTo>
                    <a:lnTo>
                      <a:pt x="172661" y="1525"/>
                    </a:lnTo>
                    <a:lnTo>
                      <a:pt x="176863" y="2669"/>
                    </a:lnTo>
                    <a:lnTo>
                      <a:pt x="181447" y="3432"/>
                    </a:lnTo>
                    <a:lnTo>
                      <a:pt x="185649" y="4957"/>
                    </a:lnTo>
                    <a:lnTo>
                      <a:pt x="189469" y="6864"/>
                    </a:lnTo>
                    <a:lnTo>
                      <a:pt x="192907" y="8389"/>
                    </a:lnTo>
                    <a:lnTo>
                      <a:pt x="195963" y="11058"/>
                    </a:lnTo>
                    <a:lnTo>
                      <a:pt x="199019" y="12965"/>
                    </a:lnTo>
                    <a:lnTo>
                      <a:pt x="201311" y="15253"/>
                    </a:lnTo>
                    <a:lnTo>
                      <a:pt x="203603" y="17922"/>
                    </a:lnTo>
                    <a:lnTo>
                      <a:pt x="205513" y="20973"/>
                    </a:lnTo>
                    <a:lnTo>
                      <a:pt x="206277" y="23260"/>
                    </a:lnTo>
                    <a:lnTo>
                      <a:pt x="207423" y="26311"/>
                    </a:lnTo>
                    <a:lnTo>
                      <a:pt x="207423" y="29362"/>
                    </a:lnTo>
                    <a:lnTo>
                      <a:pt x="207423" y="30506"/>
                    </a:lnTo>
                    <a:lnTo>
                      <a:pt x="261284" y="30506"/>
                    </a:lnTo>
                    <a:lnTo>
                      <a:pt x="261284" y="55291"/>
                    </a:lnTo>
                    <a:lnTo>
                      <a:pt x="261666" y="55291"/>
                    </a:lnTo>
                    <a:lnTo>
                      <a:pt x="315145" y="55291"/>
                    </a:lnTo>
                    <a:lnTo>
                      <a:pt x="315145" y="287517"/>
                    </a:lnTo>
                    <a:lnTo>
                      <a:pt x="308269" y="285229"/>
                    </a:lnTo>
                    <a:lnTo>
                      <a:pt x="300629" y="283322"/>
                    </a:lnTo>
                    <a:lnTo>
                      <a:pt x="292607" y="282559"/>
                    </a:lnTo>
                    <a:lnTo>
                      <a:pt x="285350" y="282559"/>
                    </a:lnTo>
                    <a:lnTo>
                      <a:pt x="278856" y="282559"/>
                    </a:lnTo>
                    <a:lnTo>
                      <a:pt x="278856" y="240614"/>
                    </a:lnTo>
                    <a:lnTo>
                      <a:pt x="278856" y="219641"/>
                    </a:lnTo>
                    <a:lnTo>
                      <a:pt x="278856" y="198669"/>
                    </a:lnTo>
                    <a:lnTo>
                      <a:pt x="278856" y="88466"/>
                    </a:lnTo>
                    <a:lnTo>
                      <a:pt x="242566" y="88466"/>
                    </a:lnTo>
                    <a:lnTo>
                      <a:pt x="242566" y="88085"/>
                    </a:lnTo>
                    <a:lnTo>
                      <a:pt x="242566" y="57579"/>
                    </a:lnTo>
                    <a:lnTo>
                      <a:pt x="247532" y="57579"/>
                    </a:lnTo>
                    <a:lnTo>
                      <a:pt x="247532" y="38513"/>
                    </a:lnTo>
                    <a:lnTo>
                      <a:pt x="231488" y="38513"/>
                    </a:lnTo>
                    <a:lnTo>
                      <a:pt x="231488" y="57579"/>
                    </a:lnTo>
                    <a:lnTo>
                      <a:pt x="236072" y="57579"/>
                    </a:lnTo>
                    <a:lnTo>
                      <a:pt x="236072" y="88085"/>
                    </a:lnTo>
                    <a:lnTo>
                      <a:pt x="83657" y="88085"/>
                    </a:lnTo>
                    <a:lnTo>
                      <a:pt x="83657" y="57579"/>
                    </a:lnTo>
                    <a:lnTo>
                      <a:pt x="88241" y="57579"/>
                    </a:lnTo>
                    <a:lnTo>
                      <a:pt x="88241" y="38513"/>
                    </a:lnTo>
                    <a:lnTo>
                      <a:pt x="72197" y="38513"/>
                    </a:lnTo>
                    <a:lnTo>
                      <a:pt x="72197" y="57579"/>
                    </a:lnTo>
                    <a:lnTo>
                      <a:pt x="77163" y="57579"/>
                    </a:lnTo>
                    <a:lnTo>
                      <a:pt x="77163" y="88085"/>
                    </a:lnTo>
                    <a:lnTo>
                      <a:pt x="77163" y="88466"/>
                    </a:lnTo>
                    <a:lnTo>
                      <a:pt x="40491" y="88466"/>
                    </a:lnTo>
                    <a:lnTo>
                      <a:pt x="40491" y="265400"/>
                    </a:lnTo>
                    <a:lnTo>
                      <a:pt x="140956" y="373695"/>
                    </a:lnTo>
                    <a:lnTo>
                      <a:pt x="192907" y="373695"/>
                    </a:lnTo>
                    <a:lnTo>
                      <a:pt x="192907" y="374077"/>
                    </a:lnTo>
                    <a:lnTo>
                      <a:pt x="192907" y="379796"/>
                    </a:lnTo>
                    <a:lnTo>
                      <a:pt x="194053" y="385897"/>
                    </a:lnTo>
                    <a:lnTo>
                      <a:pt x="194435" y="391617"/>
                    </a:lnTo>
                    <a:lnTo>
                      <a:pt x="195963" y="396956"/>
                    </a:lnTo>
                    <a:lnTo>
                      <a:pt x="197491" y="402294"/>
                    </a:lnTo>
                    <a:lnTo>
                      <a:pt x="199401" y="408014"/>
                    </a:lnTo>
                    <a:lnTo>
                      <a:pt x="0" y="408014"/>
                    </a:lnTo>
                    <a:lnTo>
                      <a:pt x="0" y="55291"/>
                    </a:lnTo>
                    <a:lnTo>
                      <a:pt x="54243" y="55291"/>
                    </a:lnTo>
                    <a:lnTo>
                      <a:pt x="54243" y="30506"/>
                    </a:lnTo>
                    <a:lnTo>
                      <a:pt x="107722" y="30506"/>
                    </a:lnTo>
                    <a:lnTo>
                      <a:pt x="107722" y="29362"/>
                    </a:lnTo>
                    <a:lnTo>
                      <a:pt x="108104" y="26311"/>
                    </a:lnTo>
                    <a:lnTo>
                      <a:pt x="109250" y="23260"/>
                    </a:lnTo>
                    <a:lnTo>
                      <a:pt x="110014" y="20973"/>
                    </a:lnTo>
                    <a:lnTo>
                      <a:pt x="111542" y="17922"/>
                    </a:lnTo>
                    <a:lnTo>
                      <a:pt x="114216" y="15253"/>
                    </a:lnTo>
                    <a:lnTo>
                      <a:pt x="116508" y="12965"/>
                    </a:lnTo>
                    <a:lnTo>
                      <a:pt x="119182" y="11058"/>
                    </a:lnTo>
                    <a:lnTo>
                      <a:pt x="122620" y="8389"/>
                    </a:lnTo>
                    <a:lnTo>
                      <a:pt x="126058" y="6864"/>
                    </a:lnTo>
                    <a:lnTo>
                      <a:pt x="129496" y="4957"/>
                    </a:lnTo>
                    <a:lnTo>
                      <a:pt x="134080" y="3432"/>
                    </a:lnTo>
                    <a:lnTo>
                      <a:pt x="138282" y="2669"/>
                    </a:lnTo>
                    <a:lnTo>
                      <a:pt x="143248" y="1525"/>
                    </a:lnTo>
                    <a:lnTo>
                      <a:pt x="147450" y="38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8" name="íṡļîde">
                <a:extLst>
                  <a:ext uri="{FF2B5EF4-FFF2-40B4-BE49-F238E27FC236}">
                    <a16:creationId xmlns:a16="http://schemas.microsoft.com/office/drawing/2014/main" id="{B905DDB7-B442-4FAC-8D31-E32EA8682C2A}"/>
                  </a:ext>
                </a:extLst>
              </p:cNvPr>
              <p:cNvSpPr/>
              <p:nvPr/>
            </p:nvSpPr>
            <p:spPr bwMode="auto">
              <a:xfrm>
                <a:off x="7610460" y="1731952"/>
                <a:ext cx="569337" cy="621928"/>
              </a:xfrm>
              <a:custGeom>
                <a:avLst/>
                <a:gdLst>
                  <a:gd name="connsiteX0" fmla="*/ 265731 w 458697"/>
                  <a:gd name="connsiteY0" fmla="*/ 415384 h 501068"/>
                  <a:gd name="connsiteX1" fmla="*/ 261586 w 458697"/>
                  <a:gd name="connsiteY1" fmla="*/ 415849 h 501068"/>
                  <a:gd name="connsiteX2" fmla="*/ 257441 w 458697"/>
                  <a:gd name="connsiteY2" fmla="*/ 417712 h 501068"/>
                  <a:gd name="connsiteX3" fmla="*/ 253756 w 458697"/>
                  <a:gd name="connsiteY3" fmla="*/ 420506 h 501068"/>
                  <a:gd name="connsiteX4" fmla="*/ 250993 w 458697"/>
                  <a:gd name="connsiteY4" fmla="*/ 423300 h 501068"/>
                  <a:gd name="connsiteX5" fmla="*/ 248691 w 458697"/>
                  <a:gd name="connsiteY5" fmla="*/ 427026 h 501068"/>
                  <a:gd name="connsiteX6" fmla="*/ 246848 w 458697"/>
                  <a:gd name="connsiteY6" fmla="*/ 431217 h 501068"/>
                  <a:gd name="connsiteX7" fmla="*/ 245467 w 458697"/>
                  <a:gd name="connsiteY7" fmla="*/ 436339 h 501068"/>
                  <a:gd name="connsiteX8" fmla="*/ 245467 w 458697"/>
                  <a:gd name="connsiteY8" fmla="*/ 440530 h 501068"/>
                  <a:gd name="connsiteX9" fmla="*/ 245927 w 458697"/>
                  <a:gd name="connsiteY9" fmla="*/ 445187 h 501068"/>
                  <a:gd name="connsiteX10" fmla="*/ 247769 w 458697"/>
                  <a:gd name="connsiteY10" fmla="*/ 448912 h 501068"/>
                  <a:gd name="connsiteX11" fmla="*/ 250072 w 458697"/>
                  <a:gd name="connsiteY11" fmla="*/ 453103 h 501068"/>
                  <a:gd name="connsiteX12" fmla="*/ 253296 w 458697"/>
                  <a:gd name="connsiteY12" fmla="*/ 456363 h 501068"/>
                  <a:gd name="connsiteX13" fmla="*/ 256980 w 458697"/>
                  <a:gd name="connsiteY13" fmla="*/ 458692 h 501068"/>
                  <a:gd name="connsiteX14" fmla="*/ 261125 w 458697"/>
                  <a:gd name="connsiteY14" fmla="*/ 460554 h 501068"/>
                  <a:gd name="connsiteX15" fmla="*/ 265270 w 458697"/>
                  <a:gd name="connsiteY15" fmla="*/ 461486 h 501068"/>
                  <a:gd name="connsiteX16" fmla="*/ 270336 w 458697"/>
                  <a:gd name="connsiteY16" fmla="*/ 461486 h 501068"/>
                  <a:gd name="connsiteX17" fmla="*/ 274481 w 458697"/>
                  <a:gd name="connsiteY17" fmla="*/ 461020 h 501068"/>
                  <a:gd name="connsiteX18" fmla="*/ 278626 w 458697"/>
                  <a:gd name="connsiteY18" fmla="*/ 459157 h 501068"/>
                  <a:gd name="connsiteX19" fmla="*/ 282310 w 458697"/>
                  <a:gd name="connsiteY19" fmla="*/ 456829 h 501068"/>
                  <a:gd name="connsiteX20" fmla="*/ 285994 w 458697"/>
                  <a:gd name="connsiteY20" fmla="*/ 453569 h 501068"/>
                  <a:gd name="connsiteX21" fmla="*/ 288297 w 458697"/>
                  <a:gd name="connsiteY21" fmla="*/ 450309 h 501068"/>
                  <a:gd name="connsiteX22" fmla="*/ 290139 w 458697"/>
                  <a:gd name="connsiteY22" fmla="*/ 445653 h 501068"/>
                  <a:gd name="connsiteX23" fmla="*/ 291060 w 458697"/>
                  <a:gd name="connsiteY23" fmla="*/ 440996 h 501068"/>
                  <a:gd name="connsiteX24" fmla="*/ 291060 w 458697"/>
                  <a:gd name="connsiteY24" fmla="*/ 436805 h 501068"/>
                  <a:gd name="connsiteX25" fmla="*/ 290139 w 458697"/>
                  <a:gd name="connsiteY25" fmla="*/ 431682 h 501068"/>
                  <a:gd name="connsiteX26" fmla="*/ 288758 w 458697"/>
                  <a:gd name="connsiteY26" fmla="*/ 427491 h 501068"/>
                  <a:gd name="connsiteX27" fmla="*/ 286455 w 458697"/>
                  <a:gd name="connsiteY27" fmla="*/ 423766 h 501068"/>
                  <a:gd name="connsiteX28" fmla="*/ 283231 w 458697"/>
                  <a:gd name="connsiteY28" fmla="*/ 420972 h 501068"/>
                  <a:gd name="connsiteX29" fmla="*/ 279547 w 458697"/>
                  <a:gd name="connsiteY29" fmla="*/ 418643 h 501068"/>
                  <a:gd name="connsiteX30" fmla="*/ 275402 w 458697"/>
                  <a:gd name="connsiteY30" fmla="*/ 416781 h 501068"/>
                  <a:gd name="connsiteX31" fmla="*/ 270796 w 458697"/>
                  <a:gd name="connsiteY31" fmla="*/ 415384 h 501068"/>
                  <a:gd name="connsiteX32" fmla="*/ 267573 w 458697"/>
                  <a:gd name="connsiteY32" fmla="*/ 375801 h 501068"/>
                  <a:gd name="connsiteX33" fmla="*/ 282771 w 458697"/>
                  <a:gd name="connsiteY33" fmla="*/ 377664 h 501068"/>
                  <a:gd name="connsiteX34" fmla="*/ 282771 w 458697"/>
                  <a:gd name="connsiteY34" fmla="*/ 379992 h 501068"/>
                  <a:gd name="connsiteX35" fmla="*/ 282771 w 458697"/>
                  <a:gd name="connsiteY35" fmla="*/ 382786 h 501068"/>
                  <a:gd name="connsiteX36" fmla="*/ 283231 w 458697"/>
                  <a:gd name="connsiteY36" fmla="*/ 385115 h 501068"/>
                  <a:gd name="connsiteX37" fmla="*/ 284152 w 458697"/>
                  <a:gd name="connsiteY37" fmla="*/ 386977 h 501068"/>
                  <a:gd name="connsiteX38" fmla="*/ 286455 w 458697"/>
                  <a:gd name="connsiteY38" fmla="*/ 389771 h 501068"/>
                  <a:gd name="connsiteX39" fmla="*/ 290139 w 458697"/>
                  <a:gd name="connsiteY39" fmla="*/ 392100 h 501068"/>
                  <a:gd name="connsiteX40" fmla="*/ 293824 w 458697"/>
                  <a:gd name="connsiteY40" fmla="*/ 393497 h 501068"/>
                  <a:gd name="connsiteX41" fmla="*/ 297968 w 458697"/>
                  <a:gd name="connsiteY41" fmla="*/ 393497 h 501068"/>
                  <a:gd name="connsiteX42" fmla="*/ 299811 w 458697"/>
                  <a:gd name="connsiteY42" fmla="*/ 393031 h 501068"/>
                  <a:gd name="connsiteX43" fmla="*/ 301653 w 458697"/>
                  <a:gd name="connsiteY43" fmla="*/ 392100 h 501068"/>
                  <a:gd name="connsiteX44" fmla="*/ 303034 w 458697"/>
                  <a:gd name="connsiteY44" fmla="*/ 391168 h 501068"/>
                  <a:gd name="connsiteX45" fmla="*/ 304877 w 458697"/>
                  <a:gd name="connsiteY45" fmla="*/ 389306 h 501068"/>
                  <a:gd name="connsiteX46" fmla="*/ 308100 w 458697"/>
                  <a:gd name="connsiteY46" fmla="*/ 391168 h 501068"/>
                  <a:gd name="connsiteX47" fmla="*/ 310864 w 458697"/>
                  <a:gd name="connsiteY47" fmla="*/ 393497 h 501068"/>
                  <a:gd name="connsiteX48" fmla="*/ 313627 w 458697"/>
                  <a:gd name="connsiteY48" fmla="*/ 395825 h 501068"/>
                  <a:gd name="connsiteX49" fmla="*/ 315469 w 458697"/>
                  <a:gd name="connsiteY49" fmla="*/ 398619 h 501068"/>
                  <a:gd name="connsiteX50" fmla="*/ 312706 w 458697"/>
                  <a:gd name="connsiteY50" fmla="*/ 401879 h 501068"/>
                  <a:gd name="connsiteX51" fmla="*/ 310864 w 458697"/>
                  <a:gd name="connsiteY51" fmla="*/ 405604 h 501068"/>
                  <a:gd name="connsiteX52" fmla="*/ 310864 w 458697"/>
                  <a:gd name="connsiteY52" fmla="*/ 409796 h 501068"/>
                  <a:gd name="connsiteX53" fmla="*/ 312245 w 458697"/>
                  <a:gd name="connsiteY53" fmla="*/ 413055 h 501068"/>
                  <a:gd name="connsiteX54" fmla="*/ 314087 w 458697"/>
                  <a:gd name="connsiteY54" fmla="*/ 416781 h 501068"/>
                  <a:gd name="connsiteX55" fmla="*/ 316851 w 458697"/>
                  <a:gd name="connsiteY55" fmla="*/ 418643 h 501068"/>
                  <a:gd name="connsiteX56" fmla="*/ 319614 w 458697"/>
                  <a:gd name="connsiteY56" fmla="*/ 419575 h 501068"/>
                  <a:gd name="connsiteX57" fmla="*/ 321456 w 458697"/>
                  <a:gd name="connsiteY57" fmla="*/ 420506 h 501068"/>
                  <a:gd name="connsiteX58" fmla="*/ 326522 w 458697"/>
                  <a:gd name="connsiteY58" fmla="*/ 420506 h 501068"/>
                  <a:gd name="connsiteX59" fmla="*/ 328364 w 458697"/>
                  <a:gd name="connsiteY59" fmla="*/ 427026 h 501068"/>
                  <a:gd name="connsiteX60" fmla="*/ 329746 w 458697"/>
                  <a:gd name="connsiteY60" fmla="*/ 434476 h 501068"/>
                  <a:gd name="connsiteX61" fmla="*/ 327443 w 458697"/>
                  <a:gd name="connsiteY61" fmla="*/ 434476 h 501068"/>
                  <a:gd name="connsiteX62" fmla="*/ 325601 w 458697"/>
                  <a:gd name="connsiteY62" fmla="*/ 435408 h 501068"/>
                  <a:gd name="connsiteX63" fmla="*/ 323759 w 458697"/>
                  <a:gd name="connsiteY63" fmla="*/ 436339 h 501068"/>
                  <a:gd name="connsiteX64" fmla="*/ 321917 w 458697"/>
                  <a:gd name="connsiteY64" fmla="*/ 437736 h 501068"/>
                  <a:gd name="connsiteX65" fmla="*/ 320074 w 458697"/>
                  <a:gd name="connsiteY65" fmla="*/ 440996 h 501068"/>
                  <a:gd name="connsiteX66" fmla="*/ 318693 w 458697"/>
                  <a:gd name="connsiteY66" fmla="*/ 444721 h 501068"/>
                  <a:gd name="connsiteX67" fmla="*/ 318693 w 458697"/>
                  <a:gd name="connsiteY67" fmla="*/ 448447 h 501068"/>
                  <a:gd name="connsiteX68" fmla="*/ 320074 w 458697"/>
                  <a:gd name="connsiteY68" fmla="*/ 451706 h 501068"/>
                  <a:gd name="connsiteX69" fmla="*/ 321456 w 458697"/>
                  <a:gd name="connsiteY69" fmla="*/ 453569 h 501068"/>
                  <a:gd name="connsiteX70" fmla="*/ 323298 w 458697"/>
                  <a:gd name="connsiteY70" fmla="*/ 454966 h 501068"/>
                  <a:gd name="connsiteX71" fmla="*/ 324680 w 458697"/>
                  <a:gd name="connsiteY71" fmla="*/ 456363 h 501068"/>
                  <a:gd name="connsiteX72" fmla="*/ 327443 w 458697"/>
                  <a:gd name="connsiteY72" fmla="*/ 457295 h 501068"/>
                  <a:gd name="connsiteX73" fmla="*/ 324219 w 458697"/>
                  <a:gd name="connsiteY73" fmla="*/ 464280 h 501068"/>
                  <a:gd name="connsiteX74" fmla="*/ 321456 w 458697"/>
                  <a:gd name="connsiteY74" fmla="*/ 470333 h 501068"/>
                  <a:gd name="connsiteX75" fmla="*/ 315930 w 458697"/>
                  <a:gd name="connsiteY75" fmla="*/ 468936 h 501068"/>
                  <a:gd name="connsiteX76" fmla="*/ 311785 w 458697"/>
                  <a:gd name="connsiteY76" fmla="*/ 468936 h 501068"/>
                  <a:gd name="connsiteX77" fmla="*/ 308100 w 458697"/>
                  <a:gd name="connsiteY77" fmla="*/ 470799 h 501068"/>
                  <a:gd name="connsiteX78" fmla="*/ 304877 w 458697"/>
                  <a:gd name="connsiteY78" fmla="*/ 473128 h 501068"/>
                  <a:gd name="connsiteX79" fmla="*/ 303034 w 458697"/>
                  <a:gd name="connsiteY79" fmla="*/ 476387 h 501068"/>
                  <a:gd name="connsiteX80" fmla="*/ 302574 w 458697"/>
                  <a:gd name="connsiteY80" fmla="*/ 480113 h 501068"/>
                  <a:gd name="connsiteX81" fmla="*/ 303034 w 458697"/>
                  <a:gd name="connsiteY81" fmla="*/ 483372 h 501068"/>
                  <a:gd name="connsiteX82" fmla="*/ 304877 w 458697"/>
                  <a:gd name="connsiteY82" fmla="*/ 487098 h 501068"/>
                  <a:gd name="connsiteX83" fmla="*/ 303955 w 458697"/>
                  <a:gd name="connsiteY83" fmla="*/ 488961 h 501068"/>
                  <a:gd name="connsiteX84" fmla="*/ 303034 w 458697"/>
                  <a:gd name="connsiteY84" fmla="*/ 490358 h 501068"/>
                  <a:gd name="connsiteX85" fmla="*/ 300271 w 458697"/>
                  <a:gd name="connsiteY85" fmla="*/ 492220 h 501068"/>
                  <a:gd name="connsiteX86" fmla="*/ 294284 w 458697"/>
                  <a:gd name="connsiteY86" fmla="*/ 495014 h 501068"/>
                  <a:gd name="connsiteX87" fmla="*/ 291060 w 458697"/>
                  <a:gd name="connsiteY87" fmla="*/ 491289 h 501068"/>
                  <a:gd name="connsiteX88" fmla="*/ 287376 w 458697"/>
                  <a:gd name="connsiteY88" fmla="*/ 489426 h 501068"/>
                  <a:gd name="connsiteX89" fmla="*/ 283231 w 458697"/>
                  <a:gd name="connsiteY89" fmla="*/ 488495 h 501068"/>
                  <a:gd name="connsiteX90" fmla="*/ 279086 w 458697"/>
                  <a:gd name="connsiteY90" fmla="*/ 488495 h 501068"/>
                  <a:gd name="connsiteX91" fmla="*/ 274941 w 458697"/>
                  <a:gd name="connsiteY91" fmla="*/ 489426 h 501068"/>
                  <a:gd name="connsiteX92" fmla="*/ 273560 w 458697"/>
                  <a:gd name="connsiteY92" fmla="*/ 490823 h 501068"/>
                  <a:gd name="connsiteX93" fmla="*/ 272178 w 458697"/>
                  <a:gd name="connsiteY93" fmla="*/ 492220 h 501068"/>
                  <a:gd name="connsiteX94" fmla="*/ 270796 w 458697"/>
                  <a:gd name="connsiteY94" fmla="*/ 494083 h 501068"/>
                  <a:gd name="connsiteX95" fmla="*/ 269415 w 458697"/>
                  <a:gd name="connsiteY95" fmla="*/ 495480 h 501068"/>
                  <a:gd name="connsiteX96" fmla="*/ 268954 w 458697"/>
                  <a:gd name="connsiteY96" fmla="*/ 498274 h 501068"/>
                  <a:gd name="connsiteX97" fmla="*/ 268954 w 458697"/>
                  <a:gd name="connsiteY97" fmla="*/ 501068 h 501068"/>
                  <a:gd name="connsiteX98" fmla="*/ 253296 w 458697"/>
                  <a:gd name="connsiteY98" fmla="*/ 499205 h 501068"/>
                  <a:gd name="connsiteX99" fmla="*/ 253756 w 458697"/>
                  <a:gd name="connsiteY99" fmla="*/ 496411 h 501068"/>
                  <a:gd name="connsiteX100" fmla="*/ 253756 w 458697"/>
                  <a:gd name="connsiteY100" fmla="*/ 494549 h 501068"/>
                  <a:gd name="connsiteX101" fmla="*/ 253296 w 458697"/>
                  <a:gd name="connsiteY101" fmla="*/ 492220 h 501068"/>
                  <a:gd name="connsiteX102" fmla="*/ 252835 w 458697"/>
                  <a:gd name="connsiteY102" fmla="*/ 490358 h 501068"/>
                  <a:gd name="connsiteX103" fmla="*/ 249612 w 458697"/>
                  <a:gd name="connsiteY103" fmla="*/ 486632 h 501068"/>
                  <a:gd name="connsiteX104" fmla="*/ 246848 w 458697"/>
                  <a:gd name="connsiteY104" fmla="*/ 484769 h 501068"/>
                  <a:gd name="connsiteX105" fmla="*/ 242703 w 458697"/>
                  <a:gd name="connsiteY105" fmla="*/ 483372 h 501068"/>
                  <a:gd name="connsiteX106" fmla="*/ 239019 w 458697"/>
                  <a:gd name="connsiteY106" fmla="*/ 483372 h 501068"/>
                  <a:gd name="connsiteX107" fmla="*/ 236256 w 458697"/>
                  <a:gd name="connsiteY107" fmla="*/ 483372 h 501068"/>
                  <a:gd name="connsiteX108" fmla="*/ 234874 w 458697"/>
                  <a:gd name="connsiteY108" fmla="*/ 484769 h 501068"/>
                  <a:gd name="connsiteX109" fmla="*/ 233032 w 458697"/>
                  <a:gd name="connsiteY109" fmla="*/ 486166 h 501068"/>
                  <a:gd name="connsiteX110" fmla="*/ 231651 w 458697"/>
                  <a:gd name="connsiteY110" fmla="*/ 487098 h 501068"/>
                  <a:gd name="connsiteX111" fmla="*/ 227966 w 458697"/>
                  <a:gd name="connsiteY111" fmla="*/ 486166 h 501068"/>
                  <a:gd name="connsiteX112" fmla="*/ 225663 w 458697"/>
                  <a:gd name="connsiteY112" fmla="*/ 483372 h 501068"/>
                  <a:gd name="connsiteX113" fmla="*/ 223361 w 458697"/>
                  <a:gd name="connsiteY113" fmla="*/ 481044 h 501068"/>
                  <a:gd name="connsiteX114" fmla="*/ 221519 w 458697"/>
                  <a:gd name="connsiteY114" fmla="*/ 478716 h 501068"/>
                  <a:gd name="connsiteX115" fmla="*/ 223821 w 458697"/>
                  <a:gd name="connsiteY115" fmla="*/ 474990 h 501068"/>
                  <a:gd name="connsiteX116" fmla="*/ 225203 w 458697"/>
                  <a:gd name="connsiteY116" fmla="*/ 471265 h 501068"/>
                  <a:gd name="connsiteX117" fmla="*/ 225663 w 458697"/>
                  <a:gd name="connsiteY117" fmla="*/ 467074 h 501068"/>
                  <a:gd name="connsiteX118" fmla="*/ 224282 w 458697"/>
                  <a:gd name="connsiteY118" fmla="*/ 463348 h 501068"/>
                  <a:gd name="connsiteX119" fmla="*/ 222440 w 458697"/>
                  <a:gd name="connsiteY119" fmla="*/ 460554 h 501068"/>
                  <a:gd name="connsiteX120" fmla="*/ 219216 w 458697"/>
                  <a:gd name="connsiteY120" fmla="*/ 458226 h 501068"/>
                  <a:gd name="connsiteX121" fmla="*/ 217374 w 458697"/>
                  <a:gd name="connsiteY121" fmla="*/ 457295 h 501068"/>
                  <a:gd name="connsiteX122" fmla="*/ 214610 w 458697"/>
                  <a:gd name="connsiteY122" fmla="*/ 456829 h 501068"/>
                  <a:gd name="connsiteX123" fmla="*/ 209545 w 458697"/>
                  <a:gd name="connsiteY123" fmla="*/ 456829 h 501068"/>
                  <a:gd name="connsiteX124" fmla="*/ 207702 w 458697"/>
                  <a:gd name="connsiteY124" fmla="*/ 450309 h 501068"/>
                  <a:gd name="connsiteX125" fmla="*/ 206321 w 458697"/>
                  <a:gd name="connsiteY125" fmla="*/ 442859 h 501068"/>
                  <a:gd name="connsiteX126" fmla="*/ 208623 w 458697"/>
                  <a:gd name="connsiteY126" fmla="*/ 442859 h 501068"/>
                  <a:gd name="connsiteX127" fmla="*/ 210466 w 458697"/>
                  <a:gd name="connsiteY127" fmla="*/ 442393 h 501068"/>
                  <a:gd name="connsiteX128" fmla="*/ 212308 w 458697"/>
                  <a:gd name="connsiteY128" fmla="*/ 440996 h 501068"/>
                  <a:gd name="connsiteX129" fmla="*/ 214150 w 458697"/>
                  <a:gd name="connsiteY129" fmla="*/ 439599 h 501068"/>
                  <a:gd name="connsiteX130" fmla="*/ 215992 w 458697"/>
                  <a:gd name="connsiteY130" fmla="*/ 436339 h 501068"/>
                  <a:gd name="connsiteX131" fmla="*/ 217374 w 458697"/>
                  <a:gd name="connsiteY131" fmla="*/ 432614 h 501068"/>
                  <a:gd name="connsiteX132" fmla="*/ 217374 w 458697"/>
                  <a:gd name="connsiteY132" fmla="*/ 428423 h 501068"/>
                  <a:gd name="connsiteX133" fmla="*/ 215992 w 458697"/>
                  <a:gd name="connsiteY133" fmla="*/ 424697 h 501068"/>
                  <a:gd name="connsiteX134" fmla="*/ 214610 w 458697"/>
                  <a:gd name="connsiteY134" fmla="*/ 423300 h 501068"/>
                  <a:gd name="connsiteX135" fmla="*/ 213229 w 458697"/>
                  <a:gd name="connsiteY135" fmla="*/ 421437 h 501068"/>
                  <a:gd name="connsiteX136" fmla="*/ 211387 w 458697"/>
                  <a:gd name="connsiteY136" fmla="*/ 420506 h 501068"/>
                  <a:gd name="connsiteX137" fmla="*/ 209545 w 458697"/>
                  <a:gd name="connsiteY137" fmla="*/ 419575 h 501068"/>
                  <a:gd name="connsiteX138" fmla="*/ 212308 w 458697"/>
                  <a:gd name="connsiteY138" fmla="*/ 413055 h 501068"/>
                  <a:gd name="connsiteX139" fmla="*/ 215532 w 458697"/>
                  <a:gd name="connsiteY139" fmla="*/ 407001 h 501068"/>
                  <a:gd name="connsiteX140" fmla="*/ 220137 w 458697"/>
                  <a:gd name="connsiteY140" fmla="*/ 407933 h 501068"/>
                  <a:gd name="connsiteX141" fmla="*/ 225203 w 458697"/>
                  <a:gd name="connsiteY141" fmla="*/ 407933 h 501068"/>
                  <a:gd name="connsiteX142" fmla="*/ 228427 w 458697"/>
                  <a:gd name="connsiteY142" fmla="*/ 406536 h 501068"/>
                  <a:gd name="connsiteX143" fmla="*/ 231190 w 458697"/>
                  <a:gd name="connsiteY143" fmla="*/ 403742 h 501068"/>
                  <a:gd name="connsiteX144" fmla="*/ 233032 w 458697"/>
                  <a:gd name="connsiteY144" fmla="*/ 400948 h 501068"/>
                  <a:gd name="connsiteX145" fmla="*/ 233493 w 458697"/>
                  <a:gd name="connsiteY145" fmla="*/ 397222 h 501068"/>
                  <a:gd name="connsiteX146" fmla="*/ 233493 w 458697"/>
                  <a:gd name="connsiteY146" fmla="*/ 393497 h 501068"/>
                  <a:gd name="connsiteX147" fmla="*/ 231651 w 458697"/>
                  <a:gd name="connsiteY147" fmla="*/ 389771 h 501068"/>
                  <a:gd name="connsiteX148" fmla="*/ 232111 w 458697"/>
                  <a:gd name="connsiteY148" fmla="*/ 387909 h 501068"/>
                  <a:gd name="connsiteX149" fmla="*/ 233493 w 458697"/>
                  <a:gd name="connsiteY149" fmla="*/ 386977 h 501068"/>
                  <a:gd name="connsiteX150" fmla="*/ 236256 w 458697"/>
                  <a:gd name="connsiteY150" fmla="*/ 385115 h 501068"/>
                  <a:gd name="connsiteX151" fmla="*/ 242703 w 458697"/>
                  <a:gd name="connsiteY151" fmla="*/ 381855 h 501068"/>
                  <a:gd name="connsiteX152" fmla="*/ 245467 w 458697"/>
                  <a:gd name="connsiteY152" fmla="*/ 385580 h 501068"/>
                  <a:gd name="connsiteX153" fmla="*/ 249151 w 458697"/>
                  <a:gd name="connsiteY153" fmla="*/ 387443 h 501068"/>
                  <a:gd name="connsiteX154" fmla="*/ 253296 w 458697"/>
                  <a:gd name="connsiteY154" fmla="*/ 388840 h 501068"/>
                  <a:gd name="connsiteX155" fmla="*/ 257441 w 458697"/>
                  <a:gd name="connsiteY155" fmla="*/ 388840 h 501068"/>
                  <a:gd name="connsiteX156" fmla="*/ 261125 w 458697"/>
                  <a:gd name="connsiteY156" fmla="*/ 387443 h 501068"/>
                  <a:gd name="connsiteX157" fmla="*/ 262967 w 458697"/>
                  <a:gd name="connsiteY157" fmla="*/ 386046 h 501068"/>
                  <a:gd name="connsiteX158" fmla="*/ 264809 w 458697"/>
                  <a:gd name="connsiteY158" fmla="*/ 385115 h 501068"/>
                  <a:gd name="connsiteX159" fmla="*/ 265731 w 458697"/>
                  <a:gd name="connsiteY159" fmla="*/ 383252 h 501068"/>
                  <a:gd name="connsiteX160" fmla="*/ 266652 w 458697"/>
                  <a:gd name="connsiteY160" fmla="*/ 381389 h 501068"/>
                  <a:gd name="connsiteX161" fmla="*/ 267112 w 458697"/>
                  <a:gd name="connsiteY161" fmla="*/ 379061 h 501068"/>
                  <a:gd name="connsiteX162" fmla="*/ 109164 w 458697"/>
                  <a:gd name="connsiteY162" fmla="*/ 303782 h 501068"/>
                  <a:gd name="connsiteX163" fmla="*/ 105036 w 458697"/>
                  <a:gd name="connsiteY163" fmla="*/ 304707 h 501068"/>
                  <a:gd name="connsiteX164" fmla="*/ 100908 w 458697"/>
                  <a:gd name="connsiteY164" fmla="*/ 305632 h 501068"/>
                  <a:gd name="connsiteX165" fmla="*/ 96321 w 458697"/>
                  <a:gd name="connsiteY165" fmla="*/ 307019 h 501068"/>
                  <a:gd name="connsiteX166" fmla="*/ 93111 w 458697"/>
                  <a:gd name="connsiteY166" fmla="*/ 308868 h 501068"/>
                  <a:gd name="connsiteX167" fmla="*/ 89441 w 458697"/>
                  <a:gd name="connsiteY167" fmla="*/ 311180 h 501068"/>
                  <a:gd name="connsiteX168" fmla="*/ 86230 w 458697"/>
                  <a:gd name="connsiteY168" fmla="*/ 313492 h 501068"/>
                  <a:gd name="connsiteX169" fmla="*/ 83478 w 458697"/>
                  <a:gd name="connsiteY169" fmla="*/ 316729 h 501068"/>
                  <a:gd name="connsiteX170" fmla="*/ 80268 w 458697"/>
                  <a:gd name="connsiteY170" fmla="*/ 319503 h 501068"/>
                  <a:gd name="connsiteX171" fmla="*/ 77974 w 458697"/>
                  <a:gd name="connsiteY171" fmla="*/ 322740 h 501068"/>
                  <a:gd name="connsiteX172" fmla="*/ 75681 w 458697"/>
                  <a:gd name="connsiteY172" fmla="*/ 326439 h 501068"/>
                  <a:gd name="connsiteX173" fmla="*/ 73846 w 458697"/>
                  <a:gd name="connsiteY173" fmla="*/ 330138 h 501068"/>
                  <a:gd name="connsiteX174" fmla="*/ 72470 w 458697"/>
                  <a:gd name="connsiteY174" fmla="*/ 334300 h 501068"/>
                  <a:gd name="connsiteX175" fmla="*/ 71553 w 458697"/>
                  <a:gd name="connsiteY175" fmla="*/ 338461 h 501068"/>
                  <a:gd name="connsiteX176" fmla="*/ 70636 w 458697"/>
                  <a:gd name="connsiteY176" fmla="*/ 342623 h 501068"/>
                  <a:gd name="connsiteX177" fmla="*/ 70636 w 458697"/>
                  <a:gd name="connsiteY177" fmla="*/ 346784 h 501068"/>
                  <a:gd name="connsiteX178" fmla="*/ 70636 w 458697"/>
                  <a:gd name="connsiteY178" fmla="*/ 351871 h 501068"/>
                  <a:gd name="connsiteX179" fmla="*/ 71553 w 458697"/>
                  <a:gd name="connsiteY179" fmla="*/ 356032 h 501068"/>
                  <a:gd name="connsiteX180" fmla="*/ 72470 w 458697"/>
                  <a:gd name="connsiteY180" fmla="*/ 360193 h 501068"/>
                  <a:gd name="connsiteX181" fmla="*/ 73846 w 458697"/>
                  <a:gd name="connsiteY181" fmla="*/ 363893 h 501068"/>
                  <a:gd name="connsiteX182" fmla="*/ 75681 w 458697"/>
                  <a:gd name="connsiteY182" fmla="*/ 367592 h 501068"/>
                  <a:gd name="connsiteX183" fmla="*/ 77974 w 458697"/>
                  <a:gd name="connsiteY183" fmla="*/ 370828 h 501068"/>
                  <a:gd name="connsiteX184" fmla="*/ 80268 w 458697"/>
                  <a:gd name="connsiteY184" fmla="*/ 374527 h 501068"/>
                  <a:gd name="connsiteX185" fmla="*/ 83478 w 458697"/>
                  <a:gd name="connsiteY185" fmla="*/ 377764 h 501068"/>
                  <a:gd name="connsiteX186" fmla="*/ 86230 w 458697"/>
                  <a:gd name="connsiteY186" fmla="*/ 380539 h 501068"/>
                  <a:gd name="connsiteX187" fmla="*/ 89441 w 458697"/>
                  <a:gd name="connsiteY187" fmla="*/ 383313 h 501068"/>
                  <a:gd name="connsiteX188" fmla="*/ 93111 w 458697"/>
                  <a:gd name="connsiteY188" fmla="*/ 384700 h 501068"/>
                  <a:gd name="connsiteX189" fmla="*/ 96321 w 458697"/>
                  <a:gd name="connsiteY189" fmla="*/ 386550 h 501068"/>
                  <a:gd name="connsiteX190" fmla="*/ 100908 w 458697"/>
                  <a:gd name="connsiteY190" fmla="*/ 388399 h 501068"/>
                  <a:gd name="connsiteX191" fmla="*/ 105036 w 458697"/>
                  <a:gd name="connsiteY191" fmla="*/ 389324 h 501068"/>
                  <a:gd name="connsiteX192" fmla="*/ 109164 w 458697"/>
                  <a:gd name="connsiteY192" fmla="*/ 390249 h 501068"/>
                  <a:gd name="connsiteX193" fmla="*/ 113292 w 458697"/>
                  <a:gd name="connsiteY193" fmla="*/ 390249 h 501068"/>
                  <a:gd name="connsiteX194" fmla="*/ 118338 w 458697"/>
                  <a:gd name="connsiteY194" fmla="*/ 390249 h 501068"/>
                  <a:gd name="connsiteX195" fmla="*/ 122466 w 458697"/>
                  <a:gd name="connsiteY195" fmla="*/ 389324 h 501068"/>
                  <a:gd name="connsiteX196" fmla="*/ 126594 w 458697"/>
                  <a:gd name="connsiteY196" fmla="*/ 388399 h 501068"/>
                  <a:gd name="connsiteX197" fmla="*/ 130263 w 458697"/>
                  <a:gd name="connsiteY197" fmla="*/ 386550 h 501068"/>
                  <a:gd name="connsiteX198" fmla="*/ 133474 w 458697"/>
                  <a:gd name="connsiteY198" fmla="*/ 384700 h 501068"/>
                  <a:gd name="connsiteX199" fmla="*/ 137143 w 458697"/>
                  <a:gd name="connsiteY199" fmla="*/ 383313 h 501068"/>
                  <a:gd name="connsiteX200" fmla="*/ 140813 w 458697"/>
                  <a:gd name="connsiteY200" fmla="*/ 380539 h 501068"/>
                  <a:gd name="connsiteX201" fmla="*/ 144023 w 458697"/>
                  <a:gd name="connsiteY201" fmla="*/ 377764 h 501068"/>
                  <a:gd name="connsiteX202" fmla="*/ 146775 w 458697"/>
                  <a:gd name="connsiteY202" fmla="*/ 374527 h 501068"/>
                  <a:gd name="connsiteX203" fmla="*/ 149069 w 458697"/>
                  <a:gd name="connsiteY203" fmla="*/ 370828 h 501068"/>
                  <a:gd name="connsiteX204" fmla="*/ 150904 w 458697"/>
                  <a:gd name="connsiteY204" fmla="*/ 367592 h 501068"/>
                  <a:gd name="connsiteX205" fmla="*/ 152738 w 458697"/>
                  <a:gd name="connsiteY205" fmla="*/ 363893 h 501068"/>
                  <a:gd name="connsiteX206" fmla="*/ 154573 w 458697"/>
                  <a:gd name="connsiteY206" fmla="*/ 360193 h 501068"/>
                  <a:gd name="connsiteX207" fmla="*/ 155032 w 458697"/>
                  <a:gd name="connsiteY207" fmla="*/ 356032 h 501068"/>
                  <a:gd name="connsiteX208" fmla="*/ 156408 w 458697"/>
                  <a:gd name="connsiteY208" fmla="*/ 351871 h 501068"/>
                  <a:gd name="connsiteX209" fmla="*/ 156408 w 458697"/>
                  <a:gd name="connsiteY209" fmla="*/ 346784 h 501068"/>
                  <a:gd name="connsiteX210" fmla="*/ 156408 w 458697"/>
                  <a:gd name="connsiteY210" fmla="*/ 342623 h 501068"/>
                  <a:gd name="connsiteX211" fmla="*/ 155032 w 458697"/>
                  <a:gd name="connsiteY211" fmla="*/ 338461 h 501068"/>
                  <a:gd name="connsiteX212" fmla="*/ 154573 w 458697"/>
                  <a:gd name="connsiteY212" fmla="*/ 334300 h 501068"/>
                  <a:gd name="connsiteX213" fmla="*/ 152738 w 458697"/>
                  <a:gd name="connsiteY213" fmla="*/ 330138 h 501068"/>
                  <a:gd name="connsiteX214" fmla="*/ 150904 w 458697"/>
                  <a:gd name="connsiteY214" fmla="*/ 326439 h 501068"/>
                  <a:gd name="connsiteX215" fmla="*/ 149069 w 458697"/>
                  <a:gd name="connsiteY215" fmla="*/ 322740 h 501068"/>
                  <a:gd name="connsiteX216" fmla="*/ 146775 w 458697"/>
                  <a:gd name="connsiteY216" fmla="*/ 319503 h 501068"/>
                  <a:gd name="connsiteX217" fmla="*/ 144023 w 458697"/>
                  <a:gd name="connsiteY217" fmla="*/ 316729 h 501068"/>
                  <a:gd name="connsiteX218" fmla="*/ 140813 w 458697"/>
                  <a:gd name="connsiteY218" fmla="*/ 313492 h 501068"/>
                  <a:gd name="connsiteX219" fmla="*/ 137143 w 458697"/>
                  <a:gd name="connsiteY219" fmla="*/ 311180 h 501068"/>
                  <a:gd name="connsiteX220" fmla="*/ 133474 w 458697"/>
                  <a:gd name="connsiteY220" fmla="*/ 308868 h 501068"/>
                  <a:gd name="connsiteX221" fmla="*/ 130263 w 458697"/>
                  <a:gd name="connsiteY221" fmla="*/ 307019 h 501068"/>
                  <a:gd name="connsiteX222" fmla="*/ 126594 w 458697"/>
                  <a:gd name="connsiteY222" fmla="*/ 305632 h 501068"/>
                  <a:gd name="connsiteX223" fmla="*/ 122466 w 458697"/>
                  <a:gd name="connsiteY223" fmla="*/ 304707 h 501068"/>
                  <a:gd name="connsiteX224" fmla="*/ 118338 w 458697"/>
                  <a:gd name="connsiteY224" fmla="*/ 303782 h 501068"/>
                  <a:gd name="connsiteX225" fmla="*/ 113292 w 458697"/>
                  <a:gd name="connsiteY225" fmla="*/ 303782 h 501068"/>
                  <a:gd name="connsiteX226" fmla="*/ 280008 w 458697"/>
                  <a:gd name="connsiteY226" fmla="*/ 287377 h 501068"/>
                  <a:gd name="connsiteX227" fmla="*/ 282310 w 458697"/>
                  <a:gd name="connsiteY227" fmla="*/ 288287 h 501068"/>
                  <a:gd name="connsiteX228" fmla="*/ 286916 w 458697"/>
                  <a:gd name="connsiteY228" fmla="*/ 289653 h 501068"/>
                  <a:gd name="connsiteX229" fmla="*/ 292442 w 458697"/>
                  <a:gd name="connsiteY229" fmla="*/ 290563 h 501068"/>
                  <a:gd name="connsiteX230" fmla="*/ 297968 w 458697"/>
                  <a:gd name="connsiteY230" fmla="*/ 291473 h 501068"/>
                  <a:gd name="connsiteX231" fmla="*/ 303495 w 458697"/>
                  <a:gd name="connsiteY231" fmla="*/ 291473 h 501068"/>
                  <a:gd name="connsiteX232" fmla="*/ 311784 w 458697"/>
                  <a:gd name="connsiteY232" fmla="*/ 290563 h 501068"/>
                  <a:gd name="connsiteX233" fmla="*/ 319153 w 458697"/>
                  <a:gd name="connsiteY233" fmla="*/ 289653 h 501068"/>
                  <a:gd name="connsiteX234" fmla="*/ 325140 w 458697"/>
                  <a:gd name="connsiteY234" fmla="*/ 288287 h 501068"/>
                  <a:gd name="connsiteX235" fmla="*/ 327903 w 458697"/>
                  <a:gd name="connsiteY235" fmla="*/ 287377 h 501068"/>
                  <a:gd name="connsiteX236" fmla="*/ 325140 w 458697"/>
                  <a:gd name="connsiteY236" fmla="*/ 313774 h 501068"/>
                  <a:gd name="connsiteX237" fmla="*/ 311324 w 458697"/>
                  <a:gd name="connsiteY237" fmla="*/ 326062 h 501068"/>
                  <a:gd name="connsiteX238" fmla="*/ 295666 w 458697"/>
                  <a:gd name="connsiteY238" fmla="*/ 326062 h 501068"/>
                  <a:gd name="connsiteX239" fmla="*/ 282310 w 458697"/>
                  <a:gd name="connsiteY239" fmla="*/ 314684 h 501068"/>
                  <a:gd name="connsiteX240" fmla="*/ 99073 w 458697"/>
                  <a:gd name="connsiteY240" fmla="*/ 232112 h 501068"/>
                  <a:gd name="connsiteX241" fmla="*/ 127511 w 458697"/>
                  <a:gd name="connsiteY241" fmla="*/ 232112 h 501068"/>
                  <a:gd name="connsiteX242" fmla="*/ 127511 w 458697"/>
                  <a:gd name="connsiteY242" fmla="*/ 236274 h 501068"/>
                  <a:gd name="connsiteX243" fmla="*/ 128428 w 458697"/>
                  <a:gd name="connsiteY243" fmla="*/ 240435 h 501068"/>
                  <a:gd name="connsiteX244" fmla="*/ 129346 w 458697"/>
                  <a:gd name="connsiteY244" fmla="*/ 244597 h 501068"/>
                  <a:gd name="connsiteX245" fmla="*/ 132098 w 458697"/>
                  <a:gd name="connsiteY245" fmla="*/ 248296 h 501068"/>
                  <a:gd name="connsiteX246" fmla="*/ 134391 w 458697"/>
                  <a:gd name="connsiteY246" fmla="*/ 251070 h 501068"/>
                  <a:gd name="connsiteX247" fmla="*/ 136685 w 458697"/>
                  <a:gd name="connsiteY247" fmla="*/ 253844 h 501068"/>
                  <a:gd name="connsiteX248" fmla="*/ 140354 w 458697"/>
                  <a:gd name="connsiteY248" fmla="*/ 255694 h 501068"/>
                  <a:gd name="connsiteX249" fmla="*/ 144023 w 458697"/>
                  <a:gd name="connsiteY249" fmla="*/ 257081 h 501068"/>
                  <a:gd name="connsiteX250" fmla="*/ 147234 w 458697"/>
                  <a:gd name="connsiteY250" fmla="*/ 258006 h 501068"/>
                  <a:gd name="connsiteX251" fmla="*/ 150904 w 458697"/>
                  <a:gd name="connsiteY251" fmla="*/ 258931 h 501068"/>
                  <a:gd name="connsiteX252" fmla="*/ 155032 w 458697"/>
                  <a:gd name="connsiteY252" fmla="*/ 258006 h 501068"/>
                  <a:gd name="connsiteX253" fmla="*/ 158701 w 458697"/>
                  <a:gd name="connsiteY253" fmla="*/ 257543 h 501068"/>
                  <a:gd name="connsiteX254" fmla="*/ 162370 w 458697"/>
                  <a:gd name="connsiteY254" fmla="*/ 256156 h 501068"/>
                  <a:gd name="connsiteX255" fmla="*/ 165581 w 458697"/>
                  <a:gd name="connsiteY255" fmla="*/ 254307 h 501068"/>
                  <a:gd name="connsiteX256" fmla="*/ 168333 w 458697"/>
                  <a:gd name="connsiteY256" fmla="*/ 251532 h 501068"/>
                  <a:gd name="connsiteX257" fmla="*/ 170627 w 458697"/>
                  <a:gd name="connsiteY257" fmla="*/ 248296 h 501068"/>
                  <a:gd name="connsiteX258" fmla="*/ 177507 w 458697"/>
                  <a:gd name="connsiteY258" fmla="*/ 251070 h 501068"/>
                  <a:gd name="connsiteX259" fmla="*/ 183469 w 458697"/>
                  <a:gd name="connsiteY259" fmla="*/ 253844 h 501068"/>
                  <a:gd name="connsiteX260" fmla="*/ 187597 w 458697"/>
                  <a:gd name="connsiteY260" fmla="*/ 258006 h 501068"/>
                  <a:gd name="connsiteX261" fmla="*/ 191726 w 458697"/>
                  <a:gd name="connsiteY261" fmla="*/ 263092 h 501068"/>
                  <a:gd name="connsiteX262" fmla="*/ 189432 w 458697"/>
                  <a:gd name="connsiteY262" fmla="*/ 266791 h 501068"/>
                  <a:gd name="connsiteX263" fmla="*/ 188056 w 458697"/>
                  <a:gd name="connsiteY263" fmla="*/ 270028 h 501068"/>
                  <a:gd name="connsiteX264" fmla="*/ 187139 w 458697"/>
                  <a:gd name="connsiteY264" fmla="*/ 273727 h 501068"/>
                  <a:gd name="connsiteX265" fmla="*/ 186221 w 458697"/>
                  <a:gd name="connsiteY265" fmla="*/ 277426 h 501068"/>
                  <a:gd name="connsiteX266" fmla="*/ 186221 w 458697"/>
                  <a:gd name="connsiteY266" fmla="*/ 281125 h 501068"/>
                  <a:gd name="connsiteX267" fmla="*/ 187139 w 458697"/>
                  <a:gd name="connsiteY267" fmla="*/ 284824 h 501068"/>
                  <a:gd name="connsiteX268" fmla="*/ 187597 w 458697"/>
                  <a:gd name="connsiteY268" fmla="*/ 287599 h 501068"/>
                  <a:gd name="connsiteX269" fmla="*/ 189432 w 458697"/>
                  <a:gd name="connsiteY269" fmla="*/ 290835 h 501068"/>
                  <a:gd name="connsiteX270" fmla="*/ 191267 w 458697"/>
                  <a:gd name="connsiteY270" fmla="*/ 293610 h 501068"/>
                  <a:gd name="connsiteX271" fmla="*/ 193560 w 458697"/>
                  <a:gd name="connsiteY271" fmla="*/ 296384 h 501068"/>
                  <a:gd name="connsiteX272" fmla="*/ 196771 w 458697"/>
                  <a:gd name="connsiteY272" fmla="*/ 297771 h 501068"/>
                  <a:gd name="connsiteX273" fmla="*/ 199982 w 458697"/>
                  <a:gd name="connsiteY273" fmla="*/ 299621 h 501068"/>
                  <a:gd name="connsiteX274" fmla="*/ 203651 w 458697"/>
                  <a:gd name="connsiteY274" fmla="*/ 301008 h 501068"/>
                  <a:gd name="connsiteX275" fmla="*/ 208696 w 458697"/>
                  <a:gd name="connsiteY275" fmla="*/ 301470 h 501068"/>
                  <a:gd name="connsiteX276" fmla="*/ 213283 w 458697"/>
                  <a:gd name="connsiteY276" fmla="*/ 301008 h 501068"/>
                  <a:gd name="connsiteX277" fmla="*/ 218787 w 458697"/>
                  <a:gd name="connsiteY277" fmla="*/ 300545 h 501068"/>
                  <a:gd name="connsiteX278" fmla="*/ 222915 w 458697"/>
                  <a:gd name="connsiteY278" fmla="*/ 312568 h 501068"/>
                  <a:gd name="connsiteX279" fmla="*/ 226585 w 458697"/>
                  <a:gd name="connsiteY279" fmla="*/ 325052 h 501068"/>
                  <a:gd name="connsiteX280" fmla="*/ 222457 w 458697"/>
                  <a:gd name="connsiteY280" fmla="*/ 326902 h 501068"/>
                  <a:gd name="connsiteX281" fmla="*/ 218787 w 458697"/>
                  <a:gd name="connsiteY281" fmla="*/ 328751 h 501068"/>
                  <a:gd name="connsiteX282" fmla="*/ 215577 w 458697"/>
                  <a:gd name="connsiteY282" fmla="*/ 331063 h 501068"/>
                  <a:gd name="connsiteX283" fmla="*/ 212825 w 458697"/>
                  <a:gd name="connsiteY283" fmla="*/ 333375 h 501068"/>
                  <a:gd name="connsiteX284" fmla="*/ 210990 w 458697"/>
                  <a:gd name="connsiteY284" fmla="*/ 336612 h 501068"/>
                  <a:gd name="connsiteX285" fmla="*/ 209614 w 458697"/>
                  <a:gd name="connsiteY285" fmla="*/ 340311 h 501068"/>
                  <a:gd name="connsiteX286" fmla="*/ 208696 w 458697"/>
                  <a:gd name="connsiteY286" fmla="*/ 343085 h 501068"/>
                  <a:gd name="connsiteX287" fmla="*/ 208696 w 458697"/>
                  <a:gd name="connsiteY287" fmla="*/ 346784 h 501068"/>
                  <a:gd name="connsiteX288" fmla="*/ 208696 w 458697"/>
                  <a:gd name="connsiteY288" fmla="*/ 350483 h 501068"/>
                  <a:gd name="connsiteX289" fmla="*/ 209614 w 458697"/>
                  <a:gd name="connsiteY289" fmla="*/ 354182 h 501068"/>
                  <a:gd name="connsiteX290" fmla="*/ 210990 w 458697"/>
                  <a:gd name="connsiteY290" fmla="*/ 356957 h 501068"/>
                  <a:gd name="connsiteX291" fmla="*/ 212825 w 458697"/>
                  <a:gd name="connsiteY291" fmla="*/ 360193 h 501068"/>
                  <a:gd name="connsiteX292" fmla="*/ 215577 w 458697"/>
                  <a:gd name="connsiteY292" fmla="*/ 362968 h 501068"/>
                  <a:gd name="connsiteX293" fmla="*/ 218787 w 458697"/>
                  <a:gd name="connsiteY293" fmla="*/ 365742 h 501068"/>
                  <a:gd name="connsiteX294" fmla="*/ 222457 w 458697"/>
                  <a:gd name="connsiteY294" fmla="*/ 367592 h 501068"/>
                  <a:gd name="connsiteX295" fmla="*/ 226585 w 458697"/>
                  <a:gd name="connsiteY295" fmla="*/ 368516 h 501068"/>
                  <a:gd name="connsiteX296" fmla="*/ 222915 w 458697"/>
                  <a:gd name="connsiteY296" fmla="*/ 381926 h 501068"/>
                  <a:gd name="connsiteX297" fmla="*/ 218787 w 458697"/>
                  <a:gd name="connsiteY297" fmla="*/ 393948 h 501068"/>
                  <a:gd name="connsiteX298" fmla="*/ 213283 w 458697"/>
                  <a:gd name="connsiteY298" fmla="*/ 392561 h 501068"/>
                  <a:gd name="connsiteX299" fmla="*/ 208696 w 458697"/>
                  <a:gd name="connsiteY299" fmla="*/ 392561 h 501068"/>
                  <a:gd name="connsiteX300" fmla="*/ 204568 w 458697"/>
                  <a:gd name="connsiteY300" fmla="*/ 393485 h 501068"/>
                  <a:gd name="connsiteX301" fmla="*/ 200899 w 458697"/>
                  <a:gd name="connsiteY301" fmla="*/ 393948 h 501068"/>
                  <a:gd name="connsiteX302" fmla="*/ 197230 w 458697"/>
                  <a:gd name="connsiteY302" fmla="*/ 395797 h 501068"/>
                  <a:gd name="connsiteX303" fmla="*/ 194019 w 458697"/>
                  <a:gd name="connsiteY303" fmla="*/ 397647 h 501068"/>
                  <a:gd name="connsiteX304" fmla="*/ 191726 w 458697"/>
                  <a:gd name="connsiteY304" fmla="*/ 399959 h 501068"/>
                  <a:gd name="connsiteX305" fmla="*/ 189432 w 458697"/>
                  <a:gd name="connsiteY305" fmla="*/ 402271 h 501068"/>
                  <a:gd name="connsiteX306" fmla="*/ 188056 w 458697"/>
                  <a:gd name="connsiteY306" fmla="*/ 405507 h 501068"/>
                  <a:gd name="connsiteX307" fmla="*/ 187139 w 458697"/>
                  <a:gd name="connsiteY307" fmla="*/ 409207 h 501068"/>
                  <a:gd name="connsiteX308" fmla="*/ 186221 w 458697"/>
                  <a:gd name="connsiteY308" fmla="*/ 411981 h 501068"/>
                  <a:gd name="connsiteX309" fmla="*/ 186221 w 458697"/>
                  <a:gd name="connsiteY309" fmla="*/ 415680 h 501068"/>
                  <a:gd name="connsiteX310" fmla="*/ 187139 w 458697"/>
                  <a:gd name="connsiteY310" fmla="*/ 419379 h 501068"/>
                  <a:gd name="connsiteX311" fmla="*/ 187597 w 458697"/>
                  <a:gd name="connsiteY311" fmla="*/ 422153 h 501068"/>
                  <a:gd name="connsiteX312" fmla="*/ 189432 w 458697"/>
                  <a:gd name="connsiteY312" fmla="*/ 425853 h 501068"/>
                  <a:gd name="connsiteX313" fmla="*/ 191726 w 458697"/>
                  <a:gd name="connsiteY313" fmla="*/ 429089 h 501068"/>
                  <a:gd name="connsiteX314" fmla="*/ 190808 w 458697"/>
                  <a:gd name="connsiteY314" fmla="*/ 432788 h 501068"/>
                  <a:gd name="connsiteX315" fmla="*/ 188973 w 458697"/>
                  <a:gd name="connsiteY315" fmla="*/ 435100 h 501068"/>
                  <a:gd name="connsiteX316" fmla="*/ 187139 w 458697"/>
                  <a:gd name="connsiteY316" fmla="*/ 437412 h 501068"/>
                  <a:gd name="connsiteX317" fmla="*/ 184387 w 458697"/>
                  <a:gd name="connsiteY317" fmla="*/ 439262 h 501068"/>
                  <a:gd name="connsiteX318" fmla="*/ 178424 w 458697"/>
                  <a:gd name="connsiteY318" fmla="*/ 442498 h 501068"/>
                  <a:gd name="connsiteX319" fmla="*/ 173379 w 458697"/>
                  <a:gd name="connsiteY319" fmla="*/ 445273 h 501068"/>
                  <a:gd name="connsiteX320" fmla="*/ 170168 w 458697"/>
                  <a:gd name="connsiteY320" fmla="*/ 442961 h 501068"/>
                  <a:gd name="connsiteX321" fmla="*/ 167416 w 458697"/>
                  <a:gd name="connsiteY321" fmla="*/ 440649 h 501068"/>
                  <a:gd name="connsiteX322" fmla="*/ 163746 w 458697"/>
                  <a:gd name="connsiteY322" fmla="*/ 437875 h 501068"/>
                  <a:gd name="connsiteX323" fmla="*/ 160077 w 458697"/>
                  <a:gd name="connsiteY323" fmla="*/ 436950 h 501068"/>
                  <a:gd name="connsiteX324" fmla="*/ 155949 w 458697"/>
                  <a:gd name="connsiteY324" fmla="*/ 436487 h 501068"/>
                  <a:gd name="connsiteX325" fmla="*/ 151821 w 458697"/>
                  <a:gd name="connsiteY325" fmla="*/ 435563 h 501068"/>
                  <a:gd name="connsiteX326" fmla="*/ 148151 w 458697"/>
                  <a:gd name="connsiteY326" fmla="*/ 436487 h 501068"/>
                  <a:gd name="connsiteX327" fmla="*/ 144482 w 458697"/>
                  <a:gd name="connsiteY327" fmla="*/ 436950 h 501068"/>
                  <a:gd name="connsiteX328" fmla="*/ 140813 w 458697"/>
                  <a:gd name="connsiteY328" fmla="*/ 437875 h 501068"/>
                  <a:gd name="connsiteX329" fmla="*/ 137143 w 458697"/>
                  <a:gd name="connsiteY329" fmla="*/ 439724 h 501068"/>
                  <a:gd name="connsiteX330" fmla="*/ 134391 w 458697"/>
                  <a:gd name="connsiteY330" fmla="*/ 442498 h 501068"/>
                  <a:gd name="connsiteX331" fmla="*/ 132098 w 458697"/>
                  <a:gd name="connsiteY331" fmla="*/ 445273 h 501068"/>
                  <a:gd name="connsiteX332" fmla="*/ 130263 w 458697"/>
                  <a:gd name="connsiteY332" fmla="*/ 448972 h 501068"/>
                  <a:gd name="connsiteX333" fmla="*/ 128428 w 458697"/>
                  <a:gd name="connsiteY333" fmla="*/ 452671 h 501068"/>
                  <a:gd name="connsiteX334" fmla="*/ 127511 w 458697"/>
                  <a:gd name="connsiteY334" fmla="*/ 457295 h 501068"/>
                  <a:gd name="connsiteX335" fmla="*/ 127511 w 458697"/>
                  <a:gd name="connsiteY335" fmla="*/ 462381 h 501068"/>
                  <a:gd name="connsiteX336" fmla="*/ 99073 w 458697"/>
                  <a:gd name="connsiteY336" fmla="*/ 462381 h 501068"/>
                  <a:gd name="connsiteX337" fmla="*/ 99073 w 458697"/>
                  <a:gd name="connsiteY337" fmla="*/ 457295 h 501068"/>
                  <a:gd name="connsiteX338" fmla="*/ 98156 w 458697"/>
                  <a:gd name="connsiteY338" fmla="*/ 453133 h 501068"/>
                  <a:gd name="connsiteX339" fmla="*/ 97239 w 458697"/>
                  <a:gd name="connsiteY339" fmla="*/ 449434 h 501068"/>
                  <a:gd name="connsiteX340" fmla="*/ 95404 w 458697"/>
                  <a:gd name="connsiteY340" fmla="*/ 445735 h 501068"/>
                  <a:gd name="connsiteX341" fmla="*/ 93111 w 458697"/>
                  <a:gd name="connsiteY341" fmla="*/ 442961 h 501068"/>
                  <a:gd name="connsiteX342" fmla="*/ 89900 w 458697"/>
                  <a:gd name="connsiteY342" fmla="*/ 440649 h 501068"/>
                  <a:gd name="connsiteX343" fmla="*/ 87148 w 458697"/>
                  <a:gd name="connsiteY343" fmla="*/ 438799 h 501068"/>
                  <a:gd name="connsiteX344" fmla="*/ 83478 w 458697"/>
                  <a:gd name="connsiteY344" fmla="*/ 436950 h 501068"/>
                  <a:gd name="connsiteX345" fmla="*/ 79809 w 458697"/>
                  <a:gd name="connsiteY345" fmla="*/ 436487 h 501068"/>
                  <a:gd name="connsiteX346" fmla="*/ 75681 w 458697"/>
                  <a:gd name="connsiteY346" fmla="*/ 435563 h 501068"/>
                  <a:gd name="connsiteX347" fmla="*/ 72012 w 458697"/>
                  <a:gd name="connsiteY347" fmla="*/ 435563 h 501068"/>
                  <a:gd name="connsiteX348" fmla="*/ 68342 w 458697"/>
                  <a:gd name="connsiteY348" fmla="*/ 436487 h 501068"/>
                  <a:gd name="connsiteX349" fmla="*/ 64673 w 458697"/>
                  <a:gd name="connsiteY349" fmla="*/ 437875 h 501068"/>
                  <a:gd name="connsiteX350" fmla="*/ 61003 w 458697"/>
                  <a:gd name="connsiteY350" fmla="*/ 439724 h 501068"/>
                  <a:gd name="connsiteX351" fmla="*/ 58251 w 458697"/>
                  <a:gd name="connsiteY351" fmla="*/ 442498 h 501068"/>
                  <a:gd name="connsiteX352" fmla="*/ 55958 w 458697"/>
                  <a:gd name="connsiteY352" fmla="*/ 445273 h 501068"/>
                  <a:gd name="connsiteX353" fmla="*/ 49078 w 458697"/>
                  <a:gd name="connsiteY353" fmla="*/ 443423 h 501068"/>
                  <a:gd name="connsiteX354" fmla="*/ 44032 w 458697"/>
                  <a:gd name="connsiteY354" fmla="*/ 439724 h 501068"/>
                  <a:gd name="connsiteX355" fmla="*/ 38987 w 458697"/>
                  <a:gd name="connsiteY355" fmla="*/ 436487 h 501068"/>
                  <a:gd name="connsiteX356" fmla="*/ 35318 w 458697"/>
                  <a:gd name="connsiteY356" fmla="*/ 431401 h 501068"/>
                  <a:gd name="connsiteX357" fmla="*/ 37152 w 458697"/>
                  <a:gd name="connsiteY357" fmla="*/ 427702 h 501068"/>
                  <a:gd name="connsiteX358" fmla="*/ 38987 w 458697"/>
                  <a:gd name="connsiteY358" fmla="*/ 424003 h 501068"/>
                  <a:gd name="connsiteX359" fmla="*/ 39446 w 458697"/>
                  <a:gd name="connsiteY359" fmla="*/ 420766 h 501068"/>
                  <a:gd name="connsiteX360" fmla="*/ 40363 w 458697"/>
                  <a:gd name="connsiteY360" fmla="*/ 417067 h 501068"/>
                  <a:gd name="connsiteX361" fmla="*/ 40363 w 458697"/>
                  <a:gd name="connsiteY361" fmla="*/ 413368 h 501068"/>
                  <a:gd name="connsiteX362" fmla="*/ 40363 w 458697"/>
                  <a:gd name="connsiteY362" fmla="*/ 409669 h 501068"/>
                  <a:gd name="connsiteX363" fmla="*/ 38987 w 458697"/>
                  <a:gd name="connsiteY363" fmla="*/ 405970 h 501068"/>
                  <a:gd name="connsiteX364" fmla="*/ 38070 w 458697"/>
                  <a:gd name="connsiteY364" fmla="*/ 403196 h 501068"/>
                  <a:gd name="connsiteX365" fmla="*/ 35318 w 458697"/>
                  <a:gd name="connsiteY365" fmla="*/ 400421 h 501068"/>
                  <a:gd name="connsiteX366" fmla="*/ 33024 w 458697"/>
                  <a:gd name="connsiteY366" fmla="*/ 398109 h 501068"/>
                  <a:gd name="connsiteX367" fmla="*/ 30272 w 458697"/>
                  <a:gd name="connsiteY367" fmla="*/ 395797 h 501068"/>
                  <a:gd name="connsiteX368" fmla="*/ 27062 w 458697"/>
                  <a:gd name="connsiteY368" fmla="*/ 394410 h 501068"/>
                  <a:gd name="connsiteX369" fmla="*/ 22933 w 458697"/>
                  <a:gd name="connsiteY369" fmla="*/ 393485 h 501068"/>
                  <a:gd name="connsiteX370" fmla="*/ 18805 w 458697"/>
                  <a:gd name="connsiteY370" fmla="*/ 392561 h 501068"/>
                  <a:gd name="connsiteX371" fmla="*/ 13760 w 458697"/>
                  <a:gd name="connsiteY371" fmla="*/ 392561 h 501068"/>
                  <a:gd name="connsiteX372" fmla="*/ 8715 w 458697"/>
                  <a:gd name="connsiteY372" fmla="*/ 393948 h 501068"/>
                  <a:gd name="connsiteX373" fmla="*/ 4128 w 458697"/>
                  <a:gd name="connsiteY373" fmla="*/ 381926 h 501068"/>
                  <a:gd name="connsiteX374" fmla="*/ 0 w 458697"/>
                  <a:gd name="connsiteY374" fmla="*/ 368516 h 501068"/>
                  <a:gd name="connsiteX375" fmla="*/ 4128 w 458697"/>
                  <a:gd name="connsiteY375" fmla="*/ 368054 h 501068"/>
                  <a:gd name="connsiteX376" fmla="*/ 7797 w 458697"/>
                  <a:gd name="connsiteY376" fmla="*/ 366205 h 501068"/>
                  <a:gd name="connsiteX377" fmla="*/ 11008 w 458697"/>
                  <a:gd name="connsiteY377" fmla="*/ 363893 h 501068"/>
                  <a:gd name="connsiteX378" fmla="*/ 13301 w 458697"/>
                  <a:gd name="connsiteY378" fmla="*/ 360656 h 501068"/>
                  <a:gd name="connsiteX379" fmla="*/ 15136 w 458697"/>
                  <a:gd name="connsiteY379" fmla="*/ 357882 h 501068"/>
                  <a:gd name="connsiteX380" fmla="*/ 16971 w 458697"/>
                  <a:gd name="connsiteY380" fmla="*/ 354182 h 501068"/>
                  <a:gd name="connsiteX381" fmla="*/ 17429 w 458697"/>
                  <a:gd name="connsiteY381" fmla="*/ 350483 h 501068"/>
                  <a:gd name="connsiteX382" fmla="*/ 17888 w 458697"/>
                  <a:gd name="connsiteY382" fmla="*/ 346784 h 501068"/>
                  <a:gd name="connsiteX383" fmla="*/ 17429 w 458697"/>
                  <a:gd name="connsiteY383" fmla="*/ 343085 h 501068"/>
                  <a:gd name="connsiteX384" fmla="*/ 16971 w 458697"/>
                  <a:gd name="connsiteY384" fmla="*/ 339848 h 501068"/>
                  <a:gd name="connsiteX385" fmla="*/ 15136 w 458697"/>
                  <a:gd name="connsiteY385" fmla="*/ 336149 h 501068"/>
                  <a:gd name="connsiteX386" fmla="*/ 13301 w 458697"/>
                  <a:gd name="connsiteY386" fmla="*/ 332913 h 501068"/>
                  <a:gd name="connsiteX387" fmla="*/ 11008 w 458697"/>
                  <a:gd name="connsiteY387" fmla="*/ 330601 h 501068"/>
                  <a:gd name="connsiteX388" fmla="*/ 7797 w 458697"/>
                  <a:gd name="connsiteY388" fmla="*/ 328289 h 501068"/>
                  <a:gd name="connsiteX389" fmla="*/ 4128 w 458697"/>
                  <a:gd name="connsiteY389" fmla="*/ 326439 h 501068"/>
                  <a:gd name="connsiteX390" fmla="*/ 0 w 458697"/>
                  <a:gd name="connsiteY390" fmla="*/ 325052 h 501068"/>
                  <a:gd name="connsiteX391" fmla="*/ 4128 w 458697"/>
                  <a:gd name="connsiteY391" fmla="*/ 312568 h 501068"/>
                  <a:gd name="connsiteX392" fmla="*/ 8715 w 458697"/>
                  <a:gd name="connsiteY392" fmla="*/ 300545 h 501068"/>
                  <a:gd name="connsiteX393" fmla="*/ 13301 w 458697"/>
                  <a:gd name="connsiteY393" fmla="*/ 301008 h 501068"/>
                  <a:gd name="connsiteX394" fmla="*/ 17888 w 458697"/>
                  <a:gd name="connsiteY394" fmla="*/ 301470 h 501068"/>
                  <a:gd name="connsiteX395" fmla="*/ 22475 w 458697"/>
                  <a:gd name="connsiteY395" fmla="*/ 301008 h 501068"/>
                  <a:gd name="connsiteX396" fmla="*/ 26603 w 458697"/>
                  <a:gd name="connsiteY396" fmla="*/ 299621 h 501068"/>
                  <a:gd name="connsiteX397" fmla="*/ 30272 w 458697"/>
                  <a:gd name="connsiteY397" fmla="*/ 298696 h 501068"/>
                  <a:gd name="connsiteX398" fmla="*/ 33024 w 458697"/>
                  <a:gd name="connsiteY398" fmla="*/ 296846 h 501068"/>
                  <a:gd name="connsiteX399" fmla="*/ 35318 w 458697"/>
                  <a:gd name="connsiteY399" fmla="*/ 294534 h 501068"/>
                  <a:gd name="connsiteX400" fmla="*/ 37152 w 458697"/>
                  <a:gd name="connsiteY400" fmla="*/ 291298 h 501068"/>
                  <a:gd name="connsiteX401" fmla="*/ 38987 w 458697"/>
                  <a:gd name="connsiteY401" fmla="*/ 288523 h 501068"/>
                  <a:gd name="connsiteX402" fmla="*/ 40363 w 458697"/>
                  <a:gd name="connsiteY402" fmla="*/ 285287 h 501068"/>
                  <a:gd name="connsiteX403" fmla="*/ 40822 w 458697"/>
                  <a:gd name="connsiteY403" fmla="*/ 281588 h 501068"/>
                  <a:gd name="connsiteX404" fmla="*/ 40822 w 458697"/>
                  <a:gd name="connsiteY404" fmla="*/ 278813 h 501068"/>
                  <a:gd name="connsiteX405" fmla="*/ 40363 w 458697"/>
                  <a:gd name="connsiteY405" fmla="*/ 275114 h 501068"/>
                  <a:gd name="connsiteX406" fmla="*/ 38987 w 458697"/>
                  <a:gd name="connsiteY406" fmla="*/ 271415 h 501068"/>
                  <a:gd name="connsiteX407" fmla="*/ 37152 w 458697"/>
                  <a:gd name="connsiteY407" fmla="*/ 268178 h 501068"/>
                  <a:gd name="connsiteX408" fmla="*/ 35318 w 458697"/>
                  <a:gd name="connsiteY408" fmla="*/ 265404 h 501068"/>
                  <a:gd name="connsiteX409" fmla="*/ 36235 w 458697"/>
                  <a:gd name="connsiteY409" fmla="*/ 261705 h 501068"/>
                  <a:gd name="connsiteX410" fmla="*/ 38070 w 458697"/>
                  <a:gd name="connsiteY410" fmla="*/ 258931 h 501068"/>
                  <a:gd name="connsiteX411" fmla="*/ 40363 w 458697"/>
                  <a:gd name="connsiteY411" fmla="*/ 257081 h 501068"/>
                  <a:gd name="connsiteX412" fmla="*/ 42656 w 458697"/>
                  <a:gd name="connsiteY412" fmla="*/ 255232 h 501068"/>
                  <a:gd name="connsiteX413" fmla="*/ 48161 w 458697"/>
                  <a:gd name="connsiteY413" fmla="*/ 251532 h 501068"/>
                  <a:gd name="connsiteX414" fmla="*/ 54123 w 458697"/>
                  <a:gd name="connsiteY414" fmla="*/ 248296 h 501068"/>
                  <a:gd name="connsiteX415" fmla="*/ 56417 w 458697"/>
                  <a:gd name="connsiteY415" fmla="*/ 251532 h 501068"/>
                  <a:gd name="connsiteX416" fmla="*/ 60086 w 458697"/>
                  <a:gd name="connsiteY416" fmla="*/ 253844 h 501068"/>
                  <a:gd name="connsiteX417" fmla="*/ 63755 w 458697"/>
                  <a:gd name="connsiteY417" fmla="*/ 255694 h 501068"/>
                  <a:gd name="connsiteX418" fmla="*/ 67425 w 458697"/>
                  <a:gd name="connsiteY418" fmla="*/ 257081 h 501068"/>
                  <a:gd name="connsiteX419" fmla="*/ 70636 w 458697"/>
                  <a:gd name="connsiteY419" fmla="*/ 258006 h 501068"/>
                  <a:gd name="connsiteX420" fmla="*/ 74764 w 458697"/>
                  <a:gd name="connsiteY420" fmla="*/ 258006 h 501068"/>
                  <a:gd name="connsiteX421" fmla="*/ 79350 w 458697"/>
                  <a:gd name="connsiteY421" fmla="*/ 258006 h 501068"/>
                  <a:gd name="connsiteX422" fmla="*/ 82561 w 458697"/>
                  <a:gd name="connsiteY422" fmla="*/ 257081 h 501068"/>
                  <a:gd name="connsiteX423" fmla="*/ 86230 w 458697"/>
                  <a:gd name="connsiteY423" fmla="*/ 255694 h 501068"/>
                  <a:gd name="connsiteX424" fmla="*/ 89441 w 458697"/>
                  <a:gd name="connsiteY424" fmla="*/ 253844 h 501068"/>
                  <a:gd name="connsiteX425" fmla="*/ 92193 w 458697"/>
                  <a:gd name="connsiteY425" fmla="*/ 251532 h 501068"/>
                  <a:gd name="connsiteX426" fmla="*/ 94945 w 458697"/>
                  <a:gd name="connsiteY426" fmla="*/ 248296 h 501068"/>
                  <a:gd name="connsiteX427" fmla="*/ 97239 w 458697"/>
                  <a:gd name="connsiteY427" fmla="*/ 245521 h 501068"/>
                  <a:gd name="connsiteX428" fmla="*/ 98156 w 458697"/>
                  <a:gd name="connsiteY428" fmla="*/ 241360 h 501068"/>
                  <a:gd name="connsiteX429" fmla="*/ 99073 w 458697"/>
                  <a:gd name="connsiteY429" fmla="*/ 237198 h 501068"/>
                  <a:gd name="connsiteX430" fmla="*/ 427380 w 458697"/>
                  <a:gd name="connsiteY430" fmla="*/ 149215 h 501068"/>
                  <a:gd name="connsiteX431" fmla="*/ 458697 w 458697"/>
                  <a:gd name="connsiteY431" fmla="*/ 149215 h 501068"/>
                  <a:gd name="connsiteX432" fmla="*/ 458697 w 458697"/>
                  <a:gd name="connsiteY432" fmla="*/ 169479 h 501068"/>
                  <a:gd name="connsiteX433" fmla="*/ 427380 w 458697"/>
                  <a:gd name="connsiteY433" fmla="*/ 169479 h 501068"/>
                  <a:gd name="connsiteX434" fmla="*/ 427841 w 458697"/>
                  <a:gd name="connsiteY434" fmla="*/ 164305 h 501068"/>
                  <a:gd name="connsiteX435" fmla="*/ 428762 w 458697"/>
                  <a:gd name="connsiteY435" fmla="*/ 159563 h 501068"/>
                  <a:gd name="connsiteX436" fmla="*/ 427841 w 458697"/>
                  <a:gd name="connsiteY436" fmla="*/ 154389 h 501068"/>
                  <a:gd name="connsiteX437" fmla="*/ 149215 w 458697"/>
                  <a:gd name="connsiteY437" fmla="*/ 149215 h 501068"/>
                  <a:gd name="connsiteX438" fmla="*/ 180532 w 458697"/>
                  <a:gd name="connsiteY438" fmla="*/ 149215 h 501068"/>
                  <a:gd name="connsiteX439" fmla="*/ 180064 w 458697"/>
                  <a:gd name="connsiteY439" fmla="*/ 154389 h 501068"/>
                  <a:gd name="connsiteX440" fmla="*/ 179129 w 458697"/>
                  <a:gd name="connsiteY440" fmla="*/ 159563 h 501068"/>
                  <a:gd name="connsiteX441" fmla="*/ 180064 w 458697"/>
                  <a:gd name="connsiteY441" fmla="*/ 164305 h 501068"/>
                  <a:gd name="connsiteX442" fmla="*/ 180532 w 458697"/>
                  <a:gd name="connsiteY442" fmla="*/ 169479 h 501068"/>
                  <a:gd name="connsiteX443" fmla="*/ 149215 w 458697"/>
                  <a:gd name="connsiteY443" fmla="*/ 169479 h 501068"/>
                  <a:gd name="connsiteX444" fmla="*/ 303955 w 458697"/>
                  <a:gd name="connsiteY444" fmla="*/ 62633 h 501068"/>
                  <a:gd name="connsiteX445" fmla="*/ 311692 w 458697"/>
                  <a:gd name="connsiteY445" fmla="*/ 63554 h 501068"/>
                  <a:gd name="connsiteX446" fmla="*/ 319429 w 458697"/>
                  <a:gd name="connsiteY446" fmla="*/ 64475 h 501068"/>
                  <a:gd name="connsiteX447" fmla="*/ 327166 w 458697"/>
                  <a:gd name="connsiteY447" fmla="*/ 67239 h 501068"/>
                  <a:gd name="connsiteX448" fmla="*/ 334448 w 458697"/>
                  <a:gd name="connsiteY448" fmla="*/ 69541 h 501068"/>
                  <a:gd name="connsiteX449" fmla="*/ 340820 w 458697"/>
                  <a:gd name="connsiteY449" fmla="*/ 73226 h 501068"/>
                  <a:gd name="connsiteX450" fmla="*/ 347192 w 458697"/>
                  <a:gd name="connsiteY450" fmla="*/ 77370 h 501068"/>
                  <a:gd name="connsiteX451" fmla="*/ 353108 w 458697"/>
                  <a:gd name="connsiteY451" fmla="*/ 81515 h 501068"/>
                  <a:gd name="connsiteX452" fmla="*/ 358570 w 458697"/>
                  <a:gd name="connsiteY452" fmla="*/ 87042 h 501068"/>
                  <a:gd name="connsiteX453" fmla="*/ 363576 w 458697"/>
                  <a:gd name="connsiteY453" fmla="*/ 93029 h 501068"/>
                  <a:gd name="connsiteX454" fmla="*/ 368127 w 458697"/>
                  <a:gd name="connsiteY454" fmla="*/ 99016 h 501068"/>
                  <a:gd name="connsiteX455" fmla="*/ 371768 w 458697"/>
                  <a:gd name="connsiteY455" fmla="*/ 105924 h 501068"/>
                  <a:gd name="connsiteX456" fmla="*/ 375409 w 458697"/>
                  <a:gd name="connsiteY456" fmla="*/ 112832 h 501068"/>
                  <a:gd name="connsiteX457" fmla="*/ 377685 w 458697"/>
                  <a:gd name="connsiteY457" fmla="*/ 120661 h 501068"/>
                  <a:gd name="connsiteX458" fmla="*/ 379505 w 458697"/>
                  <a:gd name="connsiteY458" fmla="*/ 128490 h 501068"/>
                  <a:gd name="connsiteX459" fmla="*/ 380416 w 458697"/>
                  <a:gd name="connsiteY459" fmla="*/ 136320 h 501068"/>
                  <a:gd name="connsiteX460" fmla="*/ 381326 w 458697"/>
                  <a:gd name="connsiteY460" fmla="*/ 144609 h 501068"/>
                  <a:gd name="connsiteX461" fmla="*/ 380416 w 458697"/>
                  <a:gd name="connsiteY461" fmla="*/ 152899 h 501068"/>
                  <a:gd name="connsiteX462" fmla="*/ 379505 w 458697"/>
                  <a:gd name="connsiteY462" fmla="*/ 161649 h 501068"/>
                  <a:gd name="connsiteX463" fmla="*/ 377685 w 458697"/>
                  <a:gd name="connsiteY463" fmla="*/ 169479 h 501068"/>
                  <a:gd name="connsiteX464" fmla="*/ 374499 w 458697"/>
                  <a:gd name="connsiteY464" fmla="*/ 177308 h 501068"/>
                  <a:gd name="connsiteX465" fmla="*/ 371313 w 458697"/>
                  <a:gd name="connsiteY465" fmla="*/ 184216 h 501068"/>
                  <a:gd name="connsiteX466" fmla="*/ 367672 w 458697"/>
                  <a:gd name="connsiteY466" fmla="*/ 191584 h 501068"/>
                  <a:gd name="connsiteX467" fmla="*/ 362211 w 458697"/>
                  <a:gd name="connsiteY467" fmla="*/ 198032 h 501068"/>
                  <a:gd name="connsiteX468" fmla="*/ 356749 w 458697"/>
                  <a:gd name="connsiteY468" fmla="*/ 204019 h 501068"/>
                  <a:gd name="connsiteX469" fmla="*/ 353108 w 458697"/>
                  <a:gd name="connsiteY469" fmla="*/ 211848 h 501068"/>
                  <a:gd name="connsiteX470" fmla="*/ 350378 w 458697"/>
                  <a:gd name="connsiteY470" fmla="*/ 218756 h 501068"/>
                  <a:gd name="connsiteX471" fmla="*/ 346281 w 458697"/>
                  <a:gd name="connsiteY471" fmla="*/ 229349 h 501068"/>
                  <a:gd name="connsiteX472" fmla="*/ 344916 w 458697"/>
                  <a:gd name="connsiteY472" fmla="*/ 236717 h 501068"/>
                  <a:gd name="connsiteX473" fmla="*/ 344461 w 458697"/>
                  <a:gd name="connsiteY473" fmla="*/ 239481 h 501068"/>
                  <a:gd name="connsiteX474" fmla="*/ 344916 w 458697"/>
                  <a:gd name="connsiteY474" fmla="*/ 243165 h 501068"/>
                  <a:gd name="connsiteX475" fmla="*/ 345371 w 458697"/>
                  <a:gd name="connsiteY475" fmla="*/ 246849 h 501068"/>
                  <a:gd name="connsiteX476" fmla="*/ 345371 w 458697"/>
                  <a:gd name="connsiteY476" fmla="*/ 250534 h 501068"/>
                  <a:gd name="connsiteX477" fmla="*/ 344916 w 458697"/>
                  <a:gd name="connsiteY477" fmla="*/ 253297 h 501068"/>
                  <a:gd name="connsiteX478" fmla="*/ 343096 w 458697"/>
                  <a:gd name="connsiteY478" fmla="*/ 258823 h 501068"/>
                  <a:gd name="connsiteX479" fmla="*/ 340820 w 458697"/>
                  <a:gd name="connsiteY479" fmla="*/ 263889 h 501068"/>
                  <a:gd name="connsiteX480" fmla="*/ 338544 w 458697"/>
                  <a:gd name="connsiteY480" fmla="*/ 267574 h 501068"/>
                  <a:gd name="connsiteX481" fmla="*/ 336269 w 458697"/>
                  <a:gd name="connsiteY481" fmla="*/ 269876 h 501068"/>
                  <a:gd name="connsiteX482" fmla="*/ 333538 w 458697"/>
                  <a:gd name="connsiteY482" fmla="*/ 271719 h 501068"/>
                  <a:gd name="connsiteX483" fmla="*/ 333083 w 458697"/>
                  <a:gd name="connsiteY483" fmla="*/ 272179 h 501068"/>
                  <a:gd name="connsiteX484" fmla="*/ 324891 w 458697"/>
                  <a:gd name="connsiteY484" fmla="*/ 274482 h 501068"/>
                  <a:gd name="connsiteX485" fmla="*/ 316244 w 458697"/>
                  <a:gd name="connsiteY485" fmla="*/ 276785 h 501068"/>
                  <a:gd name="connsiteX486" fmla="*/ 308051 w 458697"/>
                  <a:gd name="connsiteY486" fmla="*/ 278166 h 501068"/>
                  <a:gd name="connsiteX487" fmla="*/ 300314 w 458697"/>
                  <a:gd name="connsiteY487" fmla="*/ 278166 h 501068"/>
                  <a:gd name="connsiteX488" fmla="*/ 294398 w 458697"/>
                  <a:gd name="connsiteY488" fmla="*/ 278166 h 501068"/>
                  <a:gd name="connsiteX489" fmla="*/ 288936 w 458697"/>
                  <a:gd name="connsiteY489" fmla="*/ 277706 h 501068"/>
                  <a:gd name="connsiteX490" fmla="*/ 284385 w 458697"/>
                  <a:gd name="connsiteY490" fmla="*/ 276324 h 501068"/>
                  <a:gd name="connsiteX491" fmla="*/ 280744 w 458697"/>
                  <a:gd name="connsiteY491" fmla="*/ 274942 h 501068"/>
                  <a:gd name="connsiteX492" fmla="*/ 275283 w 458697"/>
                  <a:gd name="connsiteY492" fmla="*/ 272640 h 501068"/>
                  <a:gd name="connsiteX493" fmla="*/ 273462 w 458697"/>
                  <a:gd name="connsiteY493" fmla="*/ 271719 h 501068"/>
                  <a:gd name="connsiteX494" fmla="*/ 270731 w 458697"/>
                  <a:gd name="connsiteY494" fmla="*/ 268955 h 501068"/>
                  <a:gd name="connsiteX495" fmla="*/ 268456 w 458697"/>
                  <a:gd name="connsiteY495" fmla="*/ 266192 h 501068"/>
                  <a:gd name="connsiteX496" fmla="*/ 265725 w 458697"/>
                  <a:gd name="connsiteY496" fmla="*/ 262508 h 501068"/>
                  <a:gd name="connsiteX497" fmla="*/ 264360 w 458697"/>
                  <a:gd name="connsiteY497" fmla="*/ 258363 h 501068"/>
                  <a:gd name="connsiteX498" fmla="*/ 262539 w 458697"/>
                  <a:gd name="connsiteY498" fmla="*/ 252836 h 501068"/>
                  <a:gd name="connsiteX499" fmla="*/ 262539 w 458697"/>
                  <a:gd name="connsiteY499" fmla="*/ 246849 h 501068"/>
                  <a:gd name="connsiteX500" fmla="*/ 262539 w 458697"/>
                  <a:gd name="connsiteY500" fmla="*/ 243165 h 501068"/>
                  <a:gd name="connsiteX501" fmla="*/ 262994 w 458697"/>
                  <a:gd name="connsiteY501" fmla="*/ 239481 h 501068"/>
                  <a:gd name="connsiteX502" fmla="*/ 262994 w 458697"/>
                  <a:gd name="connsiteY502" fmla="*/ 236717 h 501068"/>
                  <a:gd name="connsiteX503" fmla="*/ 261174 w 458697"/>
                  <a:gd name="connsiteY503" fmla="*/ 229349 h 501068"/>
                  <a:gd name="connsiteX504" fmla="*/ 257078 w 458697"/>
                  <a:gd name="connsiteY504" fmla="*/ 217835 h 501068"/>
                  <a:gd name="connsiteX505" fmla="*/ 253892 w 458697"/>
                  <a:gd name="connsiteY505" fmla="*/ 211388 h 501068"/>
                  <a:gd name="connsiteX506" fmla="*/ 249796 w 458697"/>
                  <a:gd name="connsiteY506" fmla="*/ 203098 h 501068"/>
                  <a:gd name="connsiteX507" fmla="*/ 244334 w 458697"/>
                  <a:gd name="connsiteY507" fmla="*/ 197111 h 501068"/>
                  <a:gd name="connsiteX508" fmla="*/ 239783 w 458697"/>
                  <a:gd name="connsiteY508" fmla="*/ 190203 h 501068"/>
                  <a:gd name="connsiteX509" fmla="*/ 236142 w 458697"/>
                  <a:gd name="connsiteY509" fmla="*/ 183755 h 501068"/>
                  <a:gd name="connsiteX510" fmla="*/ 232501 w 458697"/>
                  <a:gd name="connsiteY510" fmla="*/ 176387 h 501068"/>
                  <a:gd name="connsiteX511" fmla="*/ 230226 w 458697"/>
                  <a:gd name="connsiteY511" fmla="*/ 168557 h 501068"/>
                  <a:gd name="connsiteX512" fmla="*/ 228405 w 458697"/>
                  <a:gd name="connsiteY512" fmla="*/ 160728 h 501068"/>
                  <a:gd name="connsiteX513" fmla="*/ 227495 w 458697"/>
                  <a:gd name="connsiteY513" fmla="*/ 152899 h 501068"/>
                  <a:gd name="connsiteX514" fmla="*/ 226585 w 458697"/>
                  <a:gd name="connsiteY514" fmla="*/ 144609 h 501068"/>
                  <a:gd name="connsiteX515" fmla="*/ 227495 w 458697"/>
                  <a:gd name="connsiteY515" fmla="*/ 136320 h 501068"/>
                  <a:gd name="connsiteX516" fmla="*/ 228405 w 458697"/>
                  <a:gd name="connsiteY516" fmla="*/ 128490 h 501068"/>
                  <a:gd name="connsiteX517" fmla="*/ 230226 w 458697"/>
                  <a:gd name="connsiteY517" fmla="*/ 120661 h 501068"/>
                  <a:gd name="connsiteX518" fmla="*/ 233412 w 458697"/>
                  <a:gd name="connsiteY518" fmla="*/ 112832 h 501068"/>
                  <a:gd name="connsiteX519" fmla="*/ 236142 w 458697"/>
                  <a:gd name="connsiteY519" fmla="*/ 105924 h 501068"/>
                  <a:gd name="connsiteX520" fmla="*/ 240238 w 458697"/>
                  <a:gd name="connsiteY520" fmla="*/ 99016 h 501068"/>
                  <a:gd name="connsiteX521" fmla="*/ 244334 w 458697"/>
                  <a:gd name="connsiteY521" fmla="*/ 93029 h 501068"/>
                  <a:gd name="connsiteX522" fmla="*/ 249341 w 458697"/>
                  <a:gd name="connsiteY522" fmla="*/ 87042 h 501068"/>
                  <a:gd name="connsiteX523" fmla="*/ 255257 w 458697"/>
                  <a:gd name="connsiteY523" fmla="*/ 81515 h 501068"/>
                  <a:gd name="connsiteX524" fmla="*/ 261174 w 458697"/>
                  <a:gd name="connsiteY524" fmla="*/ 77370 h 501068"/>
                  <a:gd name="connsiteX525" fmla="*/ 267090 w 458697"/>
                  <a:gd name="connsiteY525" fmla="*/ 73226 h 501068"/>
                  <a:gd name="connsiteX526" fmla="*/ 274372 w 458697"/>
                  <a:gd name="connsiteY526" fmla="*/ 69541 h 501068"/>
                  <a:gd name="connsiteX527" fmla="*/ 281199 w 458697"/>
                  <a:gd name="connsiteY527" fmla="*/ 67239 h 501068"/>
                  <a:gd name="connsiteX528" fmla="*/ 288481 w 458697"/>
                  <a:gd name="connsiteY528" fmla="*/ 64475 h 501068"/>
                  <a:gd name="connsiteX529" fmla="*/ 296218 w 458697"/>
                  <a:gd name="connsiteY529" fmla="*/ 63554 h 501068"/>
                  <a:gd name="connsiteX530" fmla="*/ 405616 w 458697"/>
                  <a:gd name="connsiteY530" fmla="*/ 42371 h 501068"/>
                  <a:gd name="connsiteX531" fmla="*/ 421854 w 458697"/>
                  <a:gd name="connsiteY531" fmla="*/ 57381 h 501068"/>
                  <a:gd name="connsiteX532" fmla="*/ 398452 w 458697"/>
                  <a:gd name="connsiteY532" fmla="*/ 79214 h 501068"/>
                  <a:gd name="connsiteX533" fmla="*/ 391288 w 458697"/>
                  <a:gd name="connsiteY533" fmla="*/ 71027 h 501068"/>
                  <a:gd name="connsiteX534" fmla="*/ 383169 w 458697"/>
                  <a:gd name="connsiteY534" fmla="*/ 63749 h 501068"/>
                  <a:gd name="connsiteX535" fmla="*/ 198295 w 458697"/>
                  <a:gd name="connsiteY535" fmla="*/ 42371 h 501068"/>
                  <a:gd name="connsiteX536" fmla="*/ 222902 w 458697"/>
                  <a:gd name="connsiteY536" fmla="*/ 65582 h 501068"/>
                  <a:gd name="connsiteX537" fmla="*/ 214700 w 458697"/>
                  <a:gd name="connsiteY537" fmla="*/ 72864 h 501068"/>
                  <a:gd name="connsiteX538" fmla="*/ 207463 w 458697"/>
                  <a:gd name="connsiteY538" fmla="*/ 81056 h 501068"/>
                  <a:gd name="connsiteX539" fmla="*/ 182374 w 458697"/>
                  <a:gd name="connsiteY539" fmla="*/ 57390 h 501068"/>
                  <a:gd name="connsiteX540" fmla="*/ 300272 w 458697"/>
                  <a:gd name="connsiteY540" fmla="*/ 0 h 501068"/>
                  <a:gd name="connsiteX541" fmla="*/ 322378 w 458697"/>
                  <a:gd name="connsiteY541" fmla="*/ 0 h 501068"/>
                  <a:gd name="connsiteX542" fmla="*/ 322378 w 458697"/>
                  <a:gd name="connsiteY542" fmla="*/ 35001 h 501068"/>
                  <a:gd name="connsiteX543" fmla="*/ 313441 w 458697"/>
                  <a:gd name="connsiteY543" fmla="*/ 33637 h 501068"/>
                  <a:gd name="connsiteX544" fmla="*/ 304034 w 458697"/>
                  <a:gd name="connsiteY544" fmla="*/ 33183 h 501068"/>
                  <a:gd name="connsiteX545" fmla="*/ 300272 w 458697"/>
                  <a:gd name="connsiteY545" fmla="*/ 33183 h 50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</a:cxnLst>
                <a:rect l="l" t="t" r="r" b="b"/>
                <a:pathLst>
                  <a:path w="458697" h="501068">
                    <a:moveTo>
                      <a:pt x="265731" y="415384"/>
                    </a:moveTo>
                    <a:lnTo>
                      <a:pt x="261586" y="415849"/>
                    </a:lnTo>
                    <a:lnTo>
                      <a:pt x="257441" y="417712"/>
                    </a:lnTo>
                    <a:lnTo>
                      <a:pt x="253756" y="420506"/>
                    </a:lnTo>
                    <a:lnTo>
                      <a:pt x="250993" y="423300"/>
                    </a:lnTo>
                    <a:lnTo>
                      <a:pt x="248691" y="427026"/>
                    </a:lnTo>
                    <a:lnTo>
                      <a:pt x="246848" y="431217"/>
                    </a:lnTo>
                    <a:lnTo>
                      <a:pt x="245467" y="436339"/>
                    </a:lnTo>
                    <a:lnTo>
                      <a:pt x="245467" y="440530"/>
                    </a:lnTo>
                    <a:lnTo>
                      <a:pt x="245927" y="445187"/>
                    </a:lnTo>
                    <a:lnTo>
                      <a:pt x="247769" y="448912"/>
                    </a:lnTo>
                    <a:lnTo>
                      <a:pt x="250072" y="453103"/>
                    </a:lnTo>
                    <a:lnTo>
                      <a:pt x="253296" y="456363"/>
                    </a:lnTo>
                    <a:lnTo>
                      <a:pt x="256980" y="458692"/>
                    </a:lnTo>
                    <a:lnTo>
                      <a:pt x="261125" y="460554"/>
                    </a:lnTo>
                    <a:lnTo>
                      <a:pt x="265270" y="461486"/>
                    </a:lnTo>
                    <a:lnTo>
                      <a:pt x="270336" y="461486"/>
                    </a:lnTo>
                    <a:lnTo>
                      <a:pt x="274481" y="461020"/>
                    </a:lnTo>
                    <a:lnTo>
                      <a:pt x="278626" y="459157"/>
                    </a:lnTo>
                    <a:lnTo>
                      <a:pt x="282310" y="456829"/>
                    </a:lnTo>
                    <a:lnTo>
                      <a:pt x="285994" y="453569"/>
                    </a:lnTo>
                    <a:lnTo>
                      <a:pt x="288297" y="450309"/>
                    </a:lnTo>
                    <a:lnTo>
                      <a:pt x="290139" y="445653"/>
                    </a:lnTo>
                    <a:lnTo>
                      <a:pt x="291060" y="440996"/>
                    </a:lnTo>
                    <a:lnTo>
                      <a:pt x="291060" y="436805"/>
                    </a:lnTo>
                    <a:lnTo>
                      <a:pt x="290139" y="431682"/>
                    </a:lnTo>
                    <a:lnTo>
                      <a:pt x="288758" y="427491"/>
                    </a:lnTo>
                    <a:lnTo>
                      <a:pt x="286455" y="423766"/>
                    </a:lnTo>
                    <a:lnTo>
                      <a:pt x="283231" y="420972"/>
                    </a:lnTo>
                    <a:lnTo>
                      <a:pt x="279547" y="418643"/>
                    </a:lnTo>
                    <a:lnTo>
                      <a:pt x="275402" y="416781"/>
                    </a:lnTo>
                    <a:lnTo>
                      <a:pt x="270796" y="415384"/>
                    </a:lnTo>
                    <a:close/>
                    <a:moveTo>
                      <a:pt x="267573" y="375801"/>
                    </a:moveTo>
                    <a:lnTo>
                      <a:pt x="282771" y="377664"/>
                    </a:lnTo>
                    <a:lnTo>
                      <a:pt x="282771" y="379992"/>
                    </a:lnTo>
                    <a:lnTo>
                      <a:pt x="282771" y="382786"/>
                    </a:lnTo>
                    <a:lnTo>
                      <a:pt x="283231" y="385115"/>
                    </a:lnTo>
                    <a:lnTo>
                      <a:pt x="284152" y="386977"/>
                    </a:lnTo>
                    <a:lnTo>
                      <a:pt x="286455" y="389771"/>
                    </a:lnTo>
                    <a:lnTo>
                      <a:pt x="290139" y="392100"/>
                    </a:lnTo>
                    <a:lnTo>
                      <a:pt x="293824" y="393497"/>
                    </a:lnTo>
                    <a:lnTo>
                      <a:pt x="297968" y="393497"/>
                    </a:lnTo>
                    <a:lnTo>
                      <a:pt x="299811" y="393031"/>
                    </a:lnTo>
                    <a:lnTo>
                      <a:pt x="301653" y="392100"/>
                    </a:lnTo>
                    <a:lnTo>
                      <a:pt x="303034" y="391168"/>
                    </a:lnTo>
                    <a:lnTo>
                      <a:pt x="304877" y="389306"/>
                    </a:lnTo>
                    <a:lnTo>
                      <a:pt x="308100" y="391168"/>
                    </a:lnTo>
                    <a:lnTo>
                      <a:pt x="310864" y="393497"/>
                    </a:lnTo>
                    <a:lnTo>
                      <a:pt x="313627" y="395825"/>
                    </a:lnTo>
                    <a:lnTo>
                      <a:pt x="315469" y="398619"/>
                    </a:lnTo>
                    <a:lnTo>
                      <a:pt x="312706" y="401879"/>
                    </a:lnTo>
                    <a:lnTo>
                      <a:pt x="310864" y="405604"/>
                    </a:lnTo>
                    <a:lnTo>
                      <a:pt x="310864" y="409796"/>
                    </a:lnTo>
                    <a:lnTo>
                      <a:pt x="312245" y="413055"/>
                    </a:lnTo>
                    <a:lnTo>
                      <a:pt x="314087" y="416781"/>
                    </a:lnTo>
                    <a:lnTo>
                      <a:pt x="316851" y="418643"/>
                    </a:lnTo>
                    <a:lnTo>
                      <a:pt x="319614" y="419575"/>
                    </a:lnTo>
                    <a:lnTo>
                      <a:pt x="321456" y="420506"/>
                    </a:lnTo>
                    <a:lnTo>
                      <a:pt x="326522" y="420506"/>
                    </a:lnTo>
                    <a:lnTo>
                      <a:pt x="328364" y="427026"/>
                    </a:lnTo>
                    <a:lnTo>
                      <a:pt x="329746" y="434476"/>
                    </a:lnTo>
                    <a:lnTo>
                      <a:pt x="327443" y="434476"/>
                    </a:lnTo>
                    <a:lnTo>
                      <a:pt x="325601" y="435408"/>
                    </a:lnTo>
                    <a:lnTo>
                      <a:pt x="323759" y="436339"/>
                    </a:lnTo>
                    <a:lnTo>
                      <a:pt x="321917" y="437736"/>
                    </a:lnTo>
                    <a:lnTo>
                      <a:pt x="320074" y="440996"/>
                    </a:lnTo>
                    <a:lnTo>
                      <a:pt x="318693" y="444721"/>
                    </a:lnTo>
                    <a:lnTo>
                      <a:pt x="318693" y="448447"/>
                    </a:lnTo>
                    <a:lnTo>
                      <a:pt x="320074" y="451706"/>
                    </a:lnTo>
                    <a:lnTo>
                      <a:pt x="321456" y="453569"/>
                    </a:lnTo>
                    <a:lnTo>
                      <a:pt x="323298" y="454966"/>
                    </a:lnTo>
                    <a:lnTo>
                      <a:pt x="324680" y="456363"/>
                    </a:lnTo>
                    <a:lnTo>
                      <a:pt x="327443" y="457295"/>
                    </a:lnTo>
                    <a:lnTo>
                      <a:pt x="324219" y="464280"/>
                    </a:lnTo>
                    <a:lnTo>
                      <a:pt x="321456" y="470333"/>
                    </a:lnTo>
                    <a:lnTo>
                      <a:pt x="315930" y="468936"/>
                    </a:lnTo>
                    <a:lnTo>
                      <a:pt x="311785" y="468936"/>
                    </a:lnTo>
                    <a:lnTo>
                      <a:pt x="308100" y="470799"/>
                    </a:lnTo>
                    <a:lnTo>
                      <a:pt x="304877" y="473128"/>
                    </a:lnTo>
                    <a:lnTo>
                      <a:pt x="303034" y="476387"/>
                    </a:lnTo>
                    <a:lnTo>
                      <a:pt x="302574" y="480113"/>
                    </a:lnTo>
                    <a:lnTo>
                      <a:pt x="303034" y="483372"/>
                    </a:lnTo>
                    <a:lnTo>
                      <a:pt x="304877" y="487098"/>
                    </a:lnTo>
                    <a:lnTo>
                      <a:pt x="303955" y="488961"/>
                    </a:lnTo>
                    <a:lnTo>
                      <a:pt x="303034" y="490358"/>
                    </a:lnTo>
                    <a:lnTo>
                      <a:pt x="300271" y="492220"/>
                    </a:lnTo>
                    <a:lnTo>
                      <a:pt x="294284" y="495014"/>
                    </a:lnTo>
                    <a:lnTo>
                      <a:pt x="291060" y="491289"/>
                    </a:lnTo>
                    <a:lnTo>
                      <a:pt x="287376" y="489426"/>
                    </a:lnTo>
                    <a:lnTo>
                      <a:pt x="283231" y="488495"/>
                    </a:lnTo>
                    <a:lnTo>
                      <a:pt x="279086" y="488495"/>
                    </a:lnTo>
                    <a:lnTo>
                      <a:pt x="274941" y="489426"/>
                    </a:lnTo>
                    <a:lnTo>
                      <a:pt x="273560" y="490823"/>
                    </a:lnTo>
                    <a:lnTo>
                      <a:pt x="272178" y="492220"/>
                    </a:lnTo>
                    <a:lnTo>
                      <a:pt x="270796" y="494083"/>
                    </a:lnTo>
                    <a:lnTo>
                      <a:pt x="269415" y="495480"/>
                    </a:lnTo>
                    <a:lnTo>
                      <a:pt x="268954" y="498274"/>
                    </a:lnTo>
                    <a:lnTo>
                      <a:pt x="268954" y="501068"/>
                    </a:lnTo>
                    <a:lnTo>
                      <a:pt x="253296" y="499205"/>
                    </a:lnTo>
                    <a:lnTo>
                      <a:pt x="253756" y="496411"/>
                    </a:lnTo>
                    <a:lnTo>
                      <a:pt x="253756" y="494549"/>
                    </a:lnTo>
                    <a:lnTo>
                      <a:pt x="253296" y="492220"/>
                    </a:lnTo>
                    <a:lnTo>
                      <a:pt x="252835" y="490358"/>
                    </a:lnTo>
                    <a:lnTo>
                      <a:pt x="249612" y="486632"/>
                    </a:lnTo>
                    <a:lnTo>
                      <a:pt x="246848" y="484769"/>
                    </a:lnTo>
                    <a:lnTo>
                      <a:pt x="242703" y="483372"/>
                    </a:lnTo>
                    <a:lnTo>
                      <a:pt x="239019" y="483372"/>
                    </a:lnTo>
                    <a:lnTo>
                      <a:pt x="236256" y="483372"/>
                    </a:lnTo>
                    <a:lnTo>
                      <a:pt x="234874" y="484769"/>
                    </a:lnTo>
                    <a:lnTo>
                      <a:pt x="233032" y="486166"/>
                    </a:lnTo>
                    <a:lnTo>
                      <a:pt x="231651" y="487098"/>
                    </a:lnTo>
                    <a:lnTo>
                      <a:pt x="227966" y="486166"/>
                    </a:lnTo>
                    <a:lnTo>
                      <a:pt x="225663" y="483372"/>
                    </a:lnTo>
                    <a:lnTo>
                      <a:pt x="223361" y="481044"/>
                    </a:lnTo>
                    <a:lnTo>
                      <a:pt x="221519" y="478716"/>
                    </a:lnTo>
                    <a:lnTo>
                      <a:pt x="223821" y="474990"/>
                    </a:lnTo>
                    <a:lnTo>
                      <a:pt x="225203" y="471265"/>
                    </a:lnTo>
                    <a:lnTo>
                      <a:pt x="225663" y="467074"/>
                    </a:lnTo>
                    <a:lnTo>
                      <a:pt x="224282" y="463348"/>
                    </a:lnTo>
                    <a:lnTo>
                      <a:pt x="222440" y="460554"/>
                    </a:lnTo>
                    <a:lnTo>
                      <a:pt x="219216" y="458226"/>
                    </a:lnTo>
                    <a:lnTo>
                      <a:pt x="217374" y="457295"/>
                    </a:lnTo>
                    <a:lnTo>
                      <a:pt x="214610" y="456829"/>
                    </a:lnTo>
                    <a:lnTo>
                      <a:pt x="209545" y="456829"/>
                    </a:lnTo>
                    <a:lnTo>
                      <a:pt x="207702" y="450309"/>
                    </a:lnTo>
                    <a:lnTo>
                      <a:pt x="206321" y="442859"/>
                    </a:lnTo>
                    <a:lnTo>
                      <a:pt x="208623" y="442859"/>
                    </a:lnTo>
                    <a:lnTo>
                      <a:pt x="210466" y="442393"/>
                    </a:lnTo>
                    <a:lnTo>
                      <a:pt x="212308" y="440996"/>
                    </a:lnTo>
                    <a:lnTo>
                      <a:pt x="214150" y="439599"/>
                    </a:lnTo>
                    <a:lnTo>
                      <a:pt x="215992" y="436339"/>
                    </a:lnTo>
                    <a:lnTo>
                      <a:pt x="217374" y="432614"/>
                    </a:lnTo>
                    <a:lnTo>
                      <a:pt x="217374" y="428423"/>
                    </a:lnTo>
                    <a:lnTo>
                      <a:pt x="215992" y="424697"/>
                    </a:lnTo>
                    <a:lnTo>
                      <a:pt x="214610" y="423300"/>
                    </a:lnTo>
                    <a:lnTo>
                      <a:pt x="213229" y="421437"/>
                    </a:lnTo>
                    <a:lnTo>
                      <a:pt x="211387" y="420506"/>
                    </a:lnTo>
                    <a:lnTo>
                      <a:pt x="209545" y="419575"/>
                    </a:lnTo>
                    <a:lnTo>
                      <a:pt x="212308" y="413055"/>
                    </a:lnTo>
                    <a:lnTo>
                      <a:pt x="215532" y="407001"/>
                    </a:lnTo>
                    <a:lnTo>
                      <a:pt x="220137" y="407933"/>
                    </a:lnTo>
                    <a:lnTo>
                      <a:pt x="225203" y="407933"/>
                    </a:lnTo>
                    <a:lnTo>
                      <a:pt x="228427" y="406536"/>
                    </a:lnTo>
                    <a:lnTo>
                      <a:pt x="231190" y="403742"/>
                    </a:lnTo>
                    <a:lnTo>
                      <a:pt x="233032" y="400948"/>
                    </a:lnTo>
                    <a:lnTo>
                      <a:pt x="233493" y="397222"/>
                    </a:lnTo>
                    <a:lnTo>
                      <a:pt x="233493" y="393497"/>
                    </a:lnTo>
                    <a:lnTo>
                      <a:pt x="231651" y="389771"/>
                    </a:lnTo>
                    <a:lnTo>
                      <a:pt x="232111" y="387909"/>
                    </a:lnTo>
                    <a:lnTo>
                      <a:pt x="233493" y="386977"/>
                    </a:lnTo>
                    <a:lnTo>
                      <a:pt x="236256" y="385115"/>
                    </a:lnTo>
                    <a:lnTo>
                      <a:pt x="242703" y="381855"/>
                    </a:lnTo>
                    <a:lnTo>
                      <a:pt x="245467" y="385580"/>
                    </a:lnTo>
                    <a:lnTo>
                      <a:pt x="249151" y="387443"/>
                    </a:lnTo>
                    <a:lnTo>
                      <a:pt x="253296" y="388840"/>
                    </a:lnTo>
                    <a:lnTo>
                      <a:pt x="257441" y="388840"/>
                    </a:lnTo>
                    <a:lnTo>
                      <a:pt x="261125" y="387443"/>
                    </a:lnTo>
                    <a:lnTo>
                      <a:pt x="262967" y="386046"/>
                    </a:lnTo>
                    <a:lnTo>
                      <a:pt x="264809" y="385115"/>
                    </a:lnTo>
                    <a:lnTo>
                      <a:pt x="265731" y="383252"/>
                    </a:lnTo>
                    <a:lnTo>
                      <a:pt x="266652" y="381389"/>
                    </a:lnTo>
                    <a:lnTo>
                      <a:pt x="267112" y="379061"/>
                    </a:lnTo>
                    <a:close/>
                    <a:moveTo>
                      <a:pt x="109164" y="303782"/>
                    </a:moveTo>
                    <a:lnTo>
                      <a:pt x="105036" y="304707"/>
                    </a:lnTo>
                    <a:lnTo>
                      <a:pt x="100908" y="305632"/>
                    </a:lnTo>
                    <a:lnTo>
                      <a:pt x="96321" y="307019"/>
                    </a:lnTo>
                    <a:lnTo>
                      <a:pt x="93111" y="308868"/>
                    </a:lnTo>
                    <a:lnTo>
                      <a:pt x="89441" y="311180"/>
                    </a:lnTo>
                    <a:lnTo>
                      <a:pt x="86230" y="313492"/>
                    </a:lnTo>
                    <a:lnTo>
                      <a:pt x="83478" y="316729"/>
                    </a:lnTo>
                    <a:lnTo>
                      <a:pt x="80268" y="319503"/>
                    </a:lnTo>
                    <a:lnTo>
                      <a:pt x="77974" y="322740"/>
                    </a:lnTo>
                    <a:lnTo>
                      <a:pt x="75681" y="326439"/>
                    </a:lnTo>
                    <a:lnTo>
                      <a:pt x="73846" y="330138"/>
                    </a:lnTo>
                    <a:lnTo>
                      <a:pt x="72470" y="334300"/>
                    </a:lnTo>
                    <a:lnTo>
                      <a:pt x="71553" y="338461"/>
                    </a:lnTo>
                    <a:lnTo>
                      <a:pt x="70636" y="342623"/>
                    </a:lnTo>
                    <a:lnTo>
                      <a:pt x="70636" y="346784"/>
                    </a:lnTo>
                    <a:lnTo>
                      <a:pt x="70636" y="351871"/>
                    </a:lnTo>
                    <a:lnTo>
                      <a:pt x="71553" y="356032"/>
                    </a:lnTo>
                    <a:lnTo>
                      <a:pt x="72470" y="360193"/>
                    </a:lnTo>
                    <a:lnTo>
                      <a:pt x="73846" y="363893"/>
                    </a:lnTo>
                    <a:lnTo>
                      <a:pt x="75681" y="367592"/>
                    </a:lnTo>
                    <a:lnTo>
                      <a:pt x="77974" y="370828"/>
                    </a:lnTo>
                    <a:lnTo>
                      <a:pt x="80268" y="374527"/>
                    </a:lnTo>
                    <a:lnTo>
                      <a:pt x="83478" y="377764"/>
                    </a:lnTo>
                    <a:lnTo>
                      <a:pt x="86230" y="380539"/>
                    </a:lnTo>
                    <a:lnTo>
                      <a:pt x="89441" y="383313"/>
                    </a:lnTo>
                    <a:lnTo>
                      <a:pt x="93111" y="384700"/>
                    </a:lnTo>
                    <a:lnTo>
                      <a:pt x="96321" y="386550"/>
                    </a:lnTo>
                    <a:lnTo>
                      <a:pt x="100908" y="388399"/>
                    </a:lnTo>
                    <a:lnTo>
                      <a:pt x="105036" y="389324"/>
                    </a:lnTo>
                    <a:lnTo>
                      <a:pt x="109164" y="390249"/>
                    </a:lnTo>
                    <a:lnTo>
                      <a:pt x="113292" y="390249"/>
                    </a:lnTo>
                    <a:lnTo>
                      <a:pt x="118338" y="390249"/>
                    </a:lnTo>
                    <a:lnTo>
                      <a:pt x="122466" y="389324"/>
                    </a:lnTo>
                    <a:lnTo>
                      <a:pt x="126594" y="388399"/>
                    </a:lnTo>
                    <a:lnTo>
                      <a:pt x="130263" y="386550"/>
                    </a:lnTo>
                    <a:lnTo>
                      <a:pt x="133474" y="384700"/>
                    </a:lnTo>
                    <a:lnTo>
                      <a:pt x="137143" y="383313"/>
                    </a:lnTo>
                    <a:lnTo>
                      <a:pt x="140813" y="380539"/>
                    </a:lnTo>
                    <a:lnTo>
                      <a:pt x="144023" y="377764"/>
                    </a:lnTo>
                    <a:lnTo>
                      <a:pt x="146775" y="374527"/>
                    </a:lnTo>
                    <a:lnTo>
                      <a:pt x="149069" y="370828"/>
                    </a:lnTo>
                    <a:lnTo>
                      <a:pt x="150904" y="367592"/>
                    </a:lnTo>
                    <a:lnTo>
                      <a:pt x="152738" y="363893"/>
                    </a:lnTo>
                    <a:lnTo>
                      <a:pt x="154573" y="360193"/>
                    </a:lnTo>
                    <a:lnTo>
                      <a:pt x="155032" y="356032"/>
                    </a:lnTo>
                    <a:lnTo>
                      <a:pt x="156408" y="351871"/>
                    </a:lnTo>
                    <a:lnTo>
                      <a:pt x="156408" y="346784"/>
                    </a:lnTo>
                    <a:lnTo>
                      <a:pt x="156408" y="342623"/>
                    </a:lnTo>
                    <a:lnTo>
                      <a:pt x="155032" y="338461"/>
                    </a:lnTo>
                    <a:lnTo>
                      <a:pt x="154573" y="334300"/>
                    </a:lnTo>
                    <a:lnTo>
                      <a:pt x="152738" y="330138"/>
                    </a:lnTo>
                    <a:lnTo>
                      <a:pt x="150904" y="326439"/>
                    </a:lnTo>
                    <a:lnTo>
                      <a:pt x="149069" y="322740"/>
                    </a:lnTo>
                    <a:lnTo>
                      <a:pt x="146775" y="319503"/>
                    </a:lnTo>
                    <a:lnTo>
                      <a:pt x="144023" y="316729"/>
                    </a:lnTo>
                    <a:lnTo>
                      <a:pt x="140813" y="313492"/>
                    </a:lnTo>
                    <a:lnTo>
                      <a:pt x="137143" y="311180"/>
                    </a:lnTo>
                    <a:lnTo>
                      <a:pt x="133474" y="308868"/>
                    </a:lnTo>
                    <a:lnTo>
                      <a:pt x="130263" y="307019"/>
                    </a:lnTo>
                    <a:lnTo>
                      <a:pt x="126594" y="305632"/>
                    </a:lnTo>
                    <a:lnTo>
                      <a:pt x="122466" y="304707"/>
                    </a:lnTo>
                    <a:lnTo>
                      <a:pt x="118338" y="303782"/>
                    </a:lnTo>
                    <a:lnTo>
                      <a:pt x="113292" y="303782"/>
                    </a:lnTo>
                    <a:close/>
                    <a:moveTo>
                      <a:pt x="280008" y="287377"/>
                    </a:moveTo>
                    <a:lnTo>
                      <a:pt x="282310" y="288287"/>
                    </a:lnTo>
                    <a:lnTo>
                      <a:pt x="286916" y="289653"/>
                    </a:lnTo>
                    <a:lnTo>
                      <a:pt x="292442" y="290563"/>
                    </a:lnTo>
                    <a:lnTo>
                      <a:pt x="297968" y="291473"/>
                    </a:lnTo>
                    <a:lnTo>
                      <a:pt x="303495" y="291473"/>
                    </a:lnTo>
                    <a:lnTo>
                      <a:pt x="311784" y="290563"/>
                    </a:lnTo>
                    <a:lnTo>
                      <a:pt x="319153" y="289653"/>
                    </a:lnTo>
                    <a:lnTo>
                      <a:pt x="325140" y="288287"/>
                    </a:lnTo>
                    <a:lnTo>
                      <a:pt x="327903" y="287377"/>
                    </a:lnTo>
                    <a:lnTo>
                      <a:pt x="325140" y="313774"/>
                    </a:lnTo>
                    <a:lnTo>
                      <a:pt x="311324" y="326062"/>
                    </a:lnTo>
                    <a:lnTo>
                      <a:pt x="295666" y="326062"/>
                    </a:lnTo>
                    <a:lnTo>
                      <a:pt x="282310" y="314684"/>
                    </a:lnTo>
                    <a:close/>
                    <a:moveTo>
                      <a:pt x="99073" y="232112"/>
                    </a:moveTo>
                    <a:lnTo>
                      <a:pt x="127511" y="232112"/>
                    </a:lnTo>
                    <a:lnTo>
                      <a:pt x="127511" y="236274"/>
                    </a:lnTo>
                    <a:lnTo>
                      <a:pt x="128428" y="240435"/>
                    </a:lnTo>
                    <a:lnTo>
                      <a:pt x="129346" y="244597"/>
                    </a:lnTo>
                    <a:lnTo>
                      <a:pt x="132098" y="248296"/>
                    </a:lnTo>
                    <a:lnTo>
                      <a:pt x="134391" y="251070"/>
                    </a:lnTo>
                    <a:lnTo>
                      <a:pt x="136685" y="253844"/>
                    </a:lnTo>
                    <a:lnTo>
                      <a:pt x="140354" y="255694"/>
                    </a:lnTo>
                    <a:lnTo>
                      <a:pt x="144023" y="257081"/>
                    </a:lnTo>
                    <a:lnTo>
                      <a:pt x="147234" y="258006"/>
                    </a:lnTo>
                    <a:lnTo>
                      <a:pt x="150904" y="258931"/>
                    </a:lnTo>
                    <a:lnTo>
                      <a:pt x="155032" y="258006"/>
                    </a:lnTo>
                    <a:lnTo>
                      <a:pt x="158701" y="257543"/>
                    </a:lnTo>
                    <a:lnTo>
                      <a:pt x="162370" y="256156"/>
                    </a:lnTo>
                    <a:lnTo>
                      <a:pt x="165581" y="254307"/>
                    </a:lnTo>
                    <a:lnTo>
                      <a:pt x="168333" y="251532"/>
                    </a:lnTo>
                    <a:lnTo>
                      <a:pt x="170627" y="248296"/>
                    </a:lnTo>
                    <a:lnTo>
                      <a:pt x="177507" y="251070"/>
                    </a:lnTo>
                    <a:lnTo>
                      <a:pt x="183469" y="253844"/>
                    </a:lnTo>
                    <a:lnTo>
                      <a:pt x="187597" y="258006"/>
                    </a:lnTo>
                    <a:lnTo>
                      <a:pt x="191726" y="263092"/>
                    </a:lnTo>
                    <a:lnTo>
                      <a:pt x="189432" y="266791"/>
                    </a:lnTo>
                    <a:lnTo>
                      <a:pt x="188056" y="270028"/>
                    </a:lnTo>
                    <a:lnTo>
                      <a:pt x="187139" y="273727"/>
                    </a:lnTo>
                    <a:lnTo>
                      <a:pt x="186221" y="277426"/>
                    </a:lnTo>
                    <a:lnTo>
                      <a:pt x="186221" y="281125"/>
                    </a:lnTo>
                    <a:lnTo>
                      <a:pt x="187139" y="284824"/>
                    </a:lnTo>
                    <a:lnTo>
                      <a:pt x="187597" y="287599"/>
                    </a:lnTo>
                    <a:lnTo>
                      <a:pt x="189432" y="290835"/>
                    </a:lnTo>
                    <a:lnTo>
                      <a:pt x="191267" y="293610"/>
                    </a:lnTo>
                    <a:lnTo>
                      <a:pt x="193560" y="296384"/>
                    </a:lnTo>
                    <a:lnTo>
                      <a:pt x="196771" y="297771"/>
                    </a:lnTo>
                    <a:lnTo>
                      <a:pt x="199982" y="299621"/>
                    </a:lnTo>
                    <a:lnTo>
                      <a:pt x="203651" y="301008"/>
                    </a:lnTo>
                    <a:lnTo>
                      <a:pt x="208696" y="301470"/>
                    </a:lnTo>
                    <a:lnTo>
                      <a:pt x="213283" y="301008"/>
                    </a:lnTo>
                    <a:lnTo>
                      <a:pt x="218787" y="300545"/>
                    </a:lnTo>
                    <a:lnTo>
                      <a:pt x="222915" y="312568"/>
                    </a:lnTo>
                    <a:lnTo>
                      <a:pt x="226585" y="325052"/>
                    </a:lnTo>
                    <a:lnTo>
                      <a:pt x="222457" y="326902"/>
                    </a:lnTo>
                    <a:lnTo>
                      <a:pt x="218787" y="328751"/>
                    </a:lnTo>
                    <a:lnTo>
                      <a:pt x="215577" y="331063"/>
                    </a:lnTo>
                    <a:lnTo>
                      <a:pt x="212825" y="333375"/>
                    </a:lnTo>
                    <a:lnTo>
                      <a:pt x="210990" y="336612"/>
                    </a:lnTo>
                    <a:lnTo>
                      <a:pt x="209614" y="340311"/>
                    </a:lnTo>
                    <a:lnTo>
                      <a:pt x="208696" y="343085"/>
                    </a:lnTo>
                    <a:lnTo>
                      <a:pt x="208696" y="346784"/>
                    </a:lnTo>
                    <a:lnTo>
                      <a:pt x="208696" y="350483"/>
                    </a:lnTo>
                    <a:lnTo>
                      <a:pt x="209614" y="354182"/>
                    </a:lnTo>
                    <a:lnTo>
                      <a:pt x="210990" y="356957"/>
                    </a:lnTo>
                    <a:lnTo>
                      <a:pt x="212825" y="360193"/>
                    </a:lnTo>
                    <a:lnTo>
                      <a:pt x="215577" y="362968"/>
                    </a:lnTo>
                    <a:lnTo>
                      <a:pt x="218787" y="365742"/>
                    </a:lnTo>
                    <a:lnTo>
                      <a:pt x="222457" y="367592"/>
                    </a:lnTo>
                    <a:lnTo>
                      <a:pt x="226585" y="368516"/>
                    </a:lnTo>
                    <a:lnTo>
                      <a:pt x="222915" y="381926"/>
                    </a:lnTo>
                    <a:lnTo>
                      <a:pt x="218787" y="393948"/>
                    </a:lnTo>
                    <a:lnTo>
                      <a:pt x="213283" y="392561"/>
                    </a:lnTo>
                    <a:lnTo>
                      <a:pt x="208696" y="392561"/>
                    </a:lnTo>
                    <a:lnTo>
                      <a:pt x="204568" y="393485"/>
                    </a:lnTo>
                    <a:lnTo>
                      <a:pt x="200899" y="393948"/>
                    </a:lnTo>
                    <a:lnTo>
                      <a:pt x="197230" y="395797"/>
                    </a:lnTo>
                    <a:lnTo>
                      <a:pt x="194019" y="397647"/>
                    </a:lnTo>
                    <a:lnTo>
                      <a:pt x="191726" y="399959"/>
                    </a:lnTo>
                    <a:lnTo>
                      <a:pt x="189432" y="402271"/>
                    </a:lnTo>
                    <a:lnTo>
                      <a:pt x="188056" y="405507"/>
                    </a:lnTo>
                    <a:lnTo>
                      <a:pt x="187139" y="409207"/>
                    </a:lnTo>
                    <a:lnTo>
                      <a:pt x="186221" y="411981"/>
                    </a:lnTo>
                    <a:lnTo>
                      <a:pt x="186221" y="415680"/>
                    </a:lnTo>
                    <a:lnTo>
                      <a:pt x="187139" y="419379"/>
                    </a:lnTo>
                    <a:lnTo>
                      <a:pt x="187597" y="422153"/>
                    </a:lnTo>
                    <a:lnTo>
                      <a:pt x="189432" y="425853"/>
                    </a:lnTo>
                    <a:lnTo>
                      <a:pt x="191726" y="429089"/>
                    </a:lnTo>
                    <a:lnTo>
                      <a:pt x="190808" y="432788"/>
                    </a:lnTo>
                    <a:lnTo>
                      <a:pt x="188973" y="435100"/>
                    </a:lnTo>
                    <a:lnTo>
                      <a:pt x="187139" y="437412"/>
                    </a:lnTo>
                    <a:lnTo>
                      <a:pt x="184387" y="439262"/>
                    </a:lnTo>
                    <a:lnTo>
                      <a:pt x="178424" y="442498"/>
                    </a:lnTo>
                    <a:lnTo>
                      <a:pt x="173379" y="445273"/>
                    </a:lnTo>
                    <a:lnTo>
                      <a:pt x="170168" y="442961"/>
                    </a:lnTo>
                    <a:lnTo>
                      <a:pt x="167416" y="440649"/>
                    </a:lnTo>
                    <a:lnTo>
                      <a:pt x="163746" y="437875"/>
                    </a:lnTo>
                    <a:lnTo>
                      <a:pt x="160077" y="436950"/>
                    </a:lnTo>
                    <a:lnTo>
                      <a:pt x="155949" y="436487"/>
                    </a:lnTo>
                    <a:lnTo>
                      <a:pt x="151821" y="435563"/>
                    </a:lnTo>
                    <a:lnTo>
                      <a:pt x="148151" y="436487"/>
                    </a:lnTo>
                    <a:lnTo>
                      <a:pt x="144482" y="436950"/>
                    </a:lnTo>
                    <a:lnTo>
                      <a:pt x="140813" y="437875"/>
                    </a:lnTo>
                    <a:lnTo>
                      <a:pt x="137143" y="439724"/>
                    </a:lnTo>
                    <a:lnTo>
                      <a:pt x="134391" y="442498"/>
                    </a:lnTo>
                    <a:lnTo>
                      <a:pt x="132098" y="445273"/>
                    </a:lnTo>
                    <a:lnTo>
                      <a:pt x="130263" y="448972"/>
                    </a:lnTo>
                    <a:lnTo>
                      <a:pt x="128428" y="452671"/>
                    </a:lnTo>
                    <a:lnTo>
                      <a:pt x="127511" y="457295"/>
                    </a:lnTo>
                    <a:lnTo>
                      <a:pt x="127511" y="462381"/>
                    </a:lnTo>
                    <a:lnTo>
                      <a:pt x="99073" y="462381"/>
                    </a:lnTo>
                    <a:lnTo>
                      <a:pt x="99073" y="457295"/>
                    </a:lnTo>
                    <a:lnTo>
                      <a:pt x="98156" y="453133"/>
                    </a:lnTo>
                    <a:lnTo>
                      <a:pt x="97239" y="449434"/>
                    </a:lnTo>
                    <a:lnTo>
                      <a:pt x="95404" y="445735"/>
                    </a:lnTo>
                    <a:lnTo>
                      <a:pt x="93111" y="442961"/>
                    </a:lnTo>
                    <a:lnTo>
                      <a:pt x="89900" y="440649"/>
                    </a:lnTo>
                    <a:lnTo>
                      <a:pt x="87148" y="438799"/>
                    </a:lnTo>
                    <a:lnTo>
                      <a:pt x="83478" y="436950"/>
                    </a:lnTo>
                    <a:lnTo>
                      <a:pt x="79809" y="436487"/>
                    </a:lnTo>
                    <a:lnTo>
                      <a:pt x="75681" y="435563"/>
                    </a:lnTo>
                    <a:lnTo>
                      <a:pt x="72012" y="435563"/>
                    </a:lnTo>
                    <a:lnTo>
                      <a:pt x="68342" y="436487"/>
                    </a:lnTo>
                    <a:lnTo>
                      <a:pt x="64673" y="437875"/>
                    </a:lnTo>
                    <a:lnTo>
                      <a:pt x="61003" y="439724"/>
                    </a:lnTo>
                    <a:lnTo>
                      <a:pt x="58251" y="442498"/>
                    </a:lnTo>
                    <a:lnTo>
                      <a:pt x="55958" y="445273"/>
                    </a:lnTo>
                    <a:lnTo>
                      <a:pt x="49078" y="443423"/>
                    </a:lnTo>
                    <a:lnTo>
                      <a:pt x="44032" y="439724"/>
                    </a:lnTo>
                    <a:lnTo>
                      <a:pt x="38987" y="436487"/>
                    </a:lnTo>
                    <a:lnTo>
                      <a:pt x="35318" y="431401"/>
                    </a:lnTo>
                    <a:lnTo>
                      <a:pt x="37152" y="427702"/>
                    </a:lnTo>
                    <a:lnTo>
                      <a:pt x="38987" y="424003"/>
                    </a:lnTo>
                    <a:lnTo>
                      <a:pt x="39446" y="420766"/>
                    </a:lnTo>
                    <a:lnTo>
                      <a:pt x="40363" y="417067"/>
                    </a:lnTo>
                    <a:lnTo>
                      <a:pt x="40363" y="413368"/>
                    </a:lnTo>
                    <a:lnTo>
                      <a:pt x="40363" y="409669"/>
                    </a:lnTo>
                    <a:lnTo>
                      <a:pt x="38987" y="405970"/>
                    </a:lnTo>
                    <a:lnTo>
                      <a:pt x="38070" y="403196"/>
                    </a:lnTo>
                    <a:lnTo>
                      <a:pt x="35318" y="400421"/>
                    </a:lnTo>
                    <a:lnTo>
                      <a:pt x="33024" y="398109"/>
                    </a:lnTo>
                    <a:lnTo>
                      <a:pt x="30272" y="395797"/>
                    </a:lnTo>
                    <a:lnTo>
                      <a:pt x="27062" y="394410"/>
                    </a:lnTo>
                    <a:lnTo>
                      <a:pt x="22933" y="393485"/>
                    </a:lnTo>
                    <a:lnTo>
                      <a:pt x="18805" y="392561"/>
                    </a:lnTo>
                    <a:lnTo>
                      <a:pt x="13760" y="392561"/>
                    </a:lnTo>
                    <a:lnTo>
                      <a:pt x="8715" y="393948"/>
                    </a:lnTo>
                    <a:lnTo>
                      <a:pt x="4128" y="381926"/>
                    </a:lnTo>
                    <a:lnTo>
                      <a:pt x="0" y="368516"/>
                    </a:lnTo>
                    <a:lnTo>
                      <a:pt x="4128" y="368054"/>
                    </a:lnTo>
                    <a:lnTo>
                      <a:pt x="7797" y="366205"/>
                    </a:lnTo>
                    <a:lnTo>
                      <a:pt x="11008" y="363893"/>
                    </a:lnTo>
                    <a:lnTo>
                      <a:pt x="13301" y="360656"/>
                    </a:lnTo>
                    <a:lnTo>
                      <a:pt x="15136" y="357882"/>
                    </a:lnTo>
                    <a:lnTo>
                      <a:pt x="16971" y="354182"/>
                    </a:lnTo>
                    <a:lnTo>
                      <a:pt x="17429" y="350483"/>
                    </a:lnTo>
                    <a:lnTo>
                      <a:pt x="17888" y="346784"/>
                    </a:lnTo>
                    <a:lnTo>
                      <a:pt x="17429" y="343085"/>
                    </a:lnTo>
                    <a:lnTo>
                      <a:pt x="16971" y="339848"/>
                    </a:lnTo>
                    <a:lnTo>
                      <a:pt x="15136" y="336149"/>
                    </a:lnTo>
                    <a:lnTo>
                      <a:pt x="13301" y="332913"/>
                    </a:lnTo>
                    <a:lnTo>
                      <a:pt x="11008" y="330601"/>
                    </a:lnTo>
                    <a:lnTo>
                      <a:pt x="7797" y="328289"/>
                    </a:lnTo>
                    <a:lnTo>
                      <a:pt x="4128" y="326439"/>
                    </a:lnTo>
                    <a:lnTo>
                      <a:pt x="0" y="325052"/>
                    </a:lnTo>
                    <a:lnTo>
                      <a:pt x="4128" y="312568"/>
                    </a:lnTo>
                    <a:lnTo>
                      <a:pt x="8715" y="300545"/>
                    </a:lnTo>
                    <a:lnTo>
                      <a:pt x="13301" y="301008"/>
                    </a:lnTo>
                    <a:lnTo>
                      <a:pt x="17888" y="301470"/>
                    </a:lnTo>
                    <a:lnTo>
                      <a:pt x="22475" y="301008"/>
                    </a:lnTo>
                    <a:lnTo>
                      <a:pt x="26603" y="299621"/>
                    </a:lnTo>
                    <a:lnTo>
                      <a:pt x="30272" y="298696"/>
                    </a:lnTo>
                    <a:lnTo>
                      <a:pt x="33024" y="296846"/>
                    </a:lnTo>
                    <a:lnTo>
                      <a:pt x="35318" y="294534"/>
                    </a:lnTo>
                    <a:lnTo>
                      <a:pt x="37152" y="291298"/>
                    </a:lnTo>
                    <a:lnTo>
                      <a:pt x="38987" y="288523"/>
                    </a:lnTo>
                    <a:lnTo>
                      <a:pt x="40363" y="285287"/>
                    </a:lnTo>
                    <a:lnTo>
                      <a:pt x="40822" y="281588"/>
                    </a:lnTo>
                    <a:lnTo>
                      <a:pt x="40822" y="278813"/>
                    </a:lnTo>
                    <a:lnTo>
                      <a:pt x="40363" y="275114"/>
                    </a:lnTo>
                    <a:lnTo>
                      <a:pt x="38987" y="271415"/>
                    </a:lnTo>
                    <a:lnTo>
                      <a:pt x="37152" y="268178"/>
                    </a:lnTo>
                    <a:lnTo>
                      <a:pt x="35318" y="265404"/>
                    </a:lnTo>
                    <a:lnTo>
                      <a:pt x="36235" y="261705"/>
                    </a:lnTo>
                    <a:lnTo>
                      <a:pt x="38070" y="258931"/>
                    </a:lnTo>
                    <a:lnTo>
                      <a:pt x="40363" y="257081"/>
                    </a:lnTo>
                    <a:lnTo>
                      <a:pt x="42656" y="255232"/>
                    </a:lnTo>
                    <a:lnTo>
                      <a:pt x="48161" y="251532"/>
                    </a:lnTo>
                    <a:lnTo>
                      <a:pt x="54123" y="248296"/>
                    </a:lnTo>
                    <a:lnTo>
                      <a:pt x="56417" y="251532"/>
                    </a:lnTo>
                    <a:lnTo>
                      <a:pt x="60086" y="253844"/>
                    </a:lnTo>
                    <a:lnTo>
                      <a:pt x="63755" y="255694"/>
                    </a:lnTo>
                    <a:lnTo>
                      <a:pt x="67425" y="257081"/>
                    </a:lnTo>
                    <a:lnTo>
                      <a:pt x="70636" y="258006"/>
                    </a:lnTo>
                    <a:lnTo>
                      <a:pt x="74764" y="258006"/>
                    </a:lnTo>
                    <a:lnTo>
                      <a:pt x="79350" y="258006"/>
                    </a:lnTo>
                    <a:lnTo>
                      <a:pt x="82561" y="257081"/>
                    </a:lnTo>
                    <a:lnTo>
                      <a:pt x="86230" y="255694"/>
                    </a:lnTo>
                    <a:lnTo>
                      <a:pt x="89441" y="253844"/>
                    </a:lnTo>
                    <a:lnTo>
                      <a:pt x="92193" y="251532"/>
                    </a:lnTo>
                    <a:lnTo>
                      <a:pt x="94945" y="248296"/>
                    </a:lnTo>
                    <a:lnTo>
                      <a:pt x="97239" y="245521"/>
                    </a:lnTo>
                    <a:lnTo>
                      <a:pt x="98156" y="241360"/>
                    </a:lnTo>
                    <a:lnTo>
                      <a:pt x="99073" y="237198"/>
                    </a:lnTo>
                    <a:close/>
                    <a:moveTo>
                      <a:pt x="427380" y="149215"/>
                    </a:moveTo>
                    <a:lnTo>
                      <a:pt x="458697" y="149215"/>
                    </a:lnTo>
                    <a:lnTo>
                      <a:pt x="458697" y="169479"/>
                    </a:lnTo>
                    <a:lnTo>
                      <a:pt x="427380" y="169479"/>
                    </a:lnTo>
                    <a:lnTo>
                      <a:pt x="427841" y="164305"/>
                    </a:lnTo>
                    <a:lnTo>
                      <a:pt x="428762" y="159563"/>
                    </a:lnTo>
                    <a:lnTo>
                      <a:pt x="427841" y="154389"/>
                    </a:lnTo>
                    <a:close/>
                    <a:moveTo>
                      <a:pt x="149215" y="149215"/>
                    </a:moveTo>
                    <a:lnTo>
                      <a:pt x="180532" y="149215"/>
                    </a:lnTo>
                    <a:lnTo>
                      <a:pt x="180064" y="154389"/>
                    </a:lnTo>
                    <a:lnTo>
                      <a:pt x="179129" y="159563"/>
                    </a:lnTo>
                    <a:lnTo>
                      <a:pt x="180064" y="164305"/>
                    </a:lnTo>
                    <a:lnTo>
                      <a:pt x="180532" y="169479"/>
                    </a:lnTo>
                    <a:lnTo>
                      <a:pt x="149215" y="169479"/>
                    </a:lnTo>
                    <a:close/>
                    <a:moveTo>
                      <a:pt x="303955" y="62633"/>
                    </a:moveTo>
                    <a:lnTo>
                      <a:pt x="311692" y="63554"/>
                    </a:lnTo>
                    <a:lnTo>
                      <a:pt x="319429" y="64475"/>
                    </a:lnTo>
                    <a:lnTo>
                      <a:pt x="327166" y="67239"/>
                    </a:lnTo>
                    <a:lnTo>
                      <a:pt x="334448" y="69541"/>
                    </a:lnTo>
                    <a:lnTo>
                      <a:pt x="340820" y="73226"/>
                    </a:lnTo>
                    <a:lnTo>
                      <a:pt x="347192" y="77370"/>
                    </a:lnTo>
                    <a:lnTo>
                      <a:pt x="353108" y="81515"/>
                    </a:lnTo>
                    <a:lnTo>
                      <a:pt x="358570" y="87042"/>
                    </a:lnTo>
                    <a:lnTo>
                      <a:pt x="363576" y="93029"/>
                    </a:lnTo>
                    <a:lnTo>
                      <a:pt x="368127" y="99016"/>
                    </a:lnTo>
                    <a:lnTo>
                      <a:pt x="371768" y="105924"/>
                    </a:lnTo>
                    <a:lnTo>
                      <a:pt x="375409" y="112832"/>
                    </a:lnTo>
                    <a:lnTo>
                      <a:pt x="377685" y="120661"/>
                    </a:lnTo>
                    <a:lnTo>
                      <a:pt x="379505" y="128490"/>
                    </a:lnTo>
                    <a:lnTo>
                      <a:pt x="380416" y="136320"/>
                    </a:lnTo>
                    <a:lnTo>
                      <a:pt x="381326" y="144609"/>
                    </a:lnTo>
                    <a:lnTo>
                      <a:pt x="380416" y="152899"/>
                    </a:lnTo>
                    <a:lnTo>
                      <a:pt x="379505" y="161649"/>
                    </a:lnTo>
                    <a:lnTo>
                      <a:pt x="377685" y="169479"/>
                    </a:lnTo>
                    <a:lnTo>
                      <a:pt x="374499" y="177308"/>
                    </a:lnTo>
                    <a:lnTo>
                      <a:pt x="371313" y="184216"/>
                    </a:lnTo>
                    <a:lnTo>
                      <a:pt x="367672" y="191584"/>
                    </a:lnTo>
                    <a:lnTo>
                      <a:pt x="362211" y="198032"/>
                    </a:lnTo>
                    <a:lnTo>
                      <a:pt x="356749" y="204019"/>
                    </a:lnTo>
                    <a:lnTo>
                      <a:pt x="353108" y="211848"/>
                    </a:lnTo>
                    <a:lnTo>
                      <a:pt x="350378" y="218756"/>
                    </a:lnTo>
                    <a:lnTo>
                      <a:pt x="346281" y="229349"/>
                    </a:lnTo>
                    <a:lnTo>
                      <a:pt x="344916" y="236717"/>
                    </a:lnTo>
                    <a:lnTo>
                      <a:pt x="344461" y="239481"/>
                    </a:lnTo>
                    <a:lnTo>
                      <a:pt x="344916" y="243165"/>
                    </a:lnTo>
                    <a:lnTo>
                      <a:pt x="345371" y="246849"/>
                    </a:lnTo>
                    <a:lnTo>
                      <a:pt x="345371" y="250534"/>
                    </a:lnTo>
                    <a:lnTo>
                      <a:pt x="344916" y="253297"/>
                    </a:lnTo>
                    <a:lnTo>
                      <a:pt x="343096" y="258823"/>
                    </a:lnTo>
                    <a:lnTo>
                      <a:pt x="340820" y="263889"/>
                    </a:lnTo>
                    <a:lnTo>
                      <a:pt x="338544" y="267574"/>
                    </a:lnTo>
                    <a:lnTo>
                      <a:pt x="336269" y="269876"/>
                    </a:lnTo>
                    <a:lnTo>
                      <a:pt x="333538" y="271719"/>
                    </a:lnTo>
                    <a:lnTo>
                      <a:pt x="333083" y="272179"/>
                    </a:lnTo>
                    <a:lnTo>
                      <a:pt x="324891" y="274482"/>
                    </a:lnTo>
                    <a:lnTo>
                      <a:pt x="316244" y="276785"/>
                    </a:lnTo>
                    <a:lnTo>
                      <a:pt x="308051" y="278166"/>
                    </a:lnTo>
                    <a:lnTo>
                      <a:pt x="300314" y="278166"/>
                    </a:lnTo>
                    <a:lnTo>
                      <a:pt x="294398" y="278166"/>
                    </a:lnTo>
                    <a:lnTo>
                      <a:pt x="288936" y="277706"/>
                    </a:lnTo>
                    <a:lnTo>
                      <a:pt x="284385" y="276324"/>
                    </a:lnTo>
                    <a:lnTo>
                      <a:pt x="280744" y="274942"/>
                    </a:lnTo>
                    <a:lnTo>
                      <a:pt x="275283" y="272640"/>
                    </a:lnTo>
                    <a:lnTo>
                      <a:pt x="273462" y="271719"/>
                    </a:lnTo>
                    <a:lnTo>
                      <a:pt x="270731" y="268955"/>
                    </a:lnTo>
                    <a:lnTo>
                      <a:pt x="268456" y="266192"/>
                    </a:lnTo>
                    <a:lnTo>
                      <a:pt x="265725" y="262508"/>
                    </a:lnTo>
                    <a:lnTo>
                      <a:pt x="264360" y="258363"/>
                    </a:lnTo>
                    <a:lnTo>
                      <a:pt x="262539" y="252836"/>
                    </a:lnTo>
                    <a:lnTo>
                      <a:pt x="262539" y="246849"/>
                    </a:lnTo>
                    <a:lnTo>
                      <a:pt x="262539" y="243165"/>
                    </a:lnTo>
                    <a:lnTo>
                      <a:pt x="262994" y="239481"/>
                    </a:lnTo>
                    <a:lnTo>
                      <a:pt x="262994" y="236717"/>
                    </a:lnTo>
                    <a:lnTo>
                      <a:pt x="261174" y="229349"/>
                    </a:lnTo>
                    <a:lnTo>
                      <a:pt x="257078" y="217835"/>
                    </a:lnTo>
                    <a:lnTo>
                      <a:pt x="253892" y="211388"/>
                    </a:lnTo>
                    <a:lnTo>
                      <a:pt x="249796" y="203098"/>
                    </a:lnTo>
                    <a:lnTo>
                      <a:pt x="244334" y="197111"/>
                    </a:lnTo>
                    <a:lnTo>
                      <a:pt x="239783" y="190203"/>
                    </a:lnTo>
                    <a:lnTo>
                      <a:pt x="236142" y="183755"/>
                    </a:lnTo>
                    <a:lnTo>
                      <a:pt x="232501" y="176387"/>
                    </a:lnTo>
                    <a:lnTo>
                      <a:pt x="230226" y="168557"/>
                    </a:lnTo>
                    <a:lnTo>
                      <a:pt x="228405" y="160728"/>
                    </a:lnTo>
                    <a:lnTo>
                      <a:pt x="227495" y="152899"/>
                    </a:lnTo>
                    <a:lnTo>
                      <a:pt x="226585" y="144609"/>
                    </a:lnTo>
                    <a:lnTo>
                      <a:pt x="227495" y="136320"/>
                    </a:lnTo>
                    <a:lnTo>
                      <a:pt x="228405" y="128490"/>
                    </a:lnTo>
                    <a:lnTo>
                      <a:pt x="230226" y="120661"/>
                    </a:lnTo>
                    <a:lnTo>
                      <a:pt x="233412" y="112832"/>
                    </a:lnTo>
                    <a:lnTo>
                      <a:pt x="236142" y="105924"/>
                    </a:lnTo>
                    <a:lnTo>
                      <a:pt x="240238" y="99016"/>
                    </a:lnTo>
                    <a:lnTo>
                      <a:pt x="244334" y="93029"/>
                    </a:lnTo>
                    <a:lnTo>
                      <a:pt x="249341" y="87042"/>
                    </a:lnTo>
                    <a:lnTo>
                      <a:pt x="255257" y="81515"/>
                    </a:lnTo>
                    <a:lnTo>
                      <a:pt x="261174" y="77370"/>
                    </a:lnTo>
                    <a:lnTo>
                      <a:pt x="267090" y="73226"/>
                    </a:lnTo>
                    <a:lnTo>
                      <a:pt x="274372" y="69541"/>
                    </a:lnTo>
                    <a:lnTo>
                      <a:pt x="281199" y="67239"/>
                    </a:lnTo>
                    <a:lnTo>
                      <a:pt x="288481" y="64475"/>
                    </a:lnTo>
                    <a:lnTo>
                      <a:pt x="296218" y="63554"/>
                    </a:lnTo>
                    <a:close/>
                    <a:moveTo>
                      <a:pt x="405616" y="42371"/>
                    </a:moveTo>
                    <a:lnTo>
                      <a:pt x="421854" y="57381"/>
                    </a:lnTo>
                    <a:lnTo>
                      <a:pt x="398452" y="79214"/>
                    </a:lnTo>
                    <a:lnTo>
                      <a:pt x="391288" y="71027"/>
                    </a:lnTo>
                    <a:lnTo>
                      <a:pt x="383169" y="63749"/>
                    </a:lnTo>
                    <a:close/>
                    <a:moveTo>
                      <a:pt x="198295" y="42371"/>
                    </a:moveTo>
                    <a:lnTo>
                      <a:pt x="222902" y="65582"/>
                    </a:lnTo>
                    <a:lnTo>
                      <a:pt x="214700" y="72864"/>
                    </a:lnTo>
                    <a:lnTo>
                      <a:pt x="207463" y="81056"/>
                    </a:lnTo>
                    <a:lnTo>
                      <a:pt x="182374" y="57390"/>
                    </a:lnTo>
                    <a:close/>
                    <a:moveTo>
                      <a:pt x="300272" y="0"/>
                    </a:moveTo>
                    <a:lnTo>
                      <a:pt x="322378" y="0"/>
                    </a:lnTo>
                    <a:lnTo>
                      <a:pt x="322378" y="35001"/>
                    </a:lnTo>
                    <a:lnTo>
                      <a:pt x="313441" y="33637"/>
                    </a:lnTo>
                    <a:lnTo>
                      <a:pt x="304034" y="33183"/>
                    </a:lnTo>
                    <a:lnTo>
                      <a:pt x="300272" y="3318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9" name="isļïḍe">
                <a:extLst>
                  <a:ext uri="{FF2B5EF4-FFF2-40B4-BE49-F238E27FC236}">
                    <a16:creationId xmlns:a16="http://schemas.microsoft.com/office/drawing/2014/main" id="{A78BE6A9-8292-4353-BB11-7E12E7C9D1F2}"/>
                  </a:ext>
                </a:extLst>
              </p:cNvPr>
              <p:cNvSpPr/>
              <p:nvPr/>
            </p:nvSpPr>
            <p:spPr bwMode="auto">
              <a:xfrm flipH="1">
                <a:off x="9455102" y="2315293"/>
                <a:ext cx="911995" cy="454037"/>
              </a:xfrm>
              <a:custGeom>
                <a:avLst/>
                <a:gdLst>
                  <a:gd name="connsiteX0" fmla="*/ 100654 w 734766"/>
                  <a:gd name="connsiteY0" fmla="*/ 169854 h 365803"/>
                  <a:gd name="connsiteX1" fmla="*/ 104563 w 734766"/>
                  <a:gd name="connsiteY1" fmla="*/ 170346 h 365803"/>
                  <a:gd name="connsiteX2" fmla="*/ 107983 w 734766"/>
                  <a:gd name="connsiteY2" fmla="*/ 171331 h 365803"/>
                  <a:gd name="connsiteX3" fmla="*/ 111892 w 734766"/>
                  <a:gd name="connsiteY3" fmla="*/ 173300 h 365803"/>
                  <a:gd name="connsiteX4" fmla="*/ 114335 w 734766"/>
                  <a:gd name="connsiteY4" fmla="*/ 175762 h 365803"/>
                  <a:gd name="connsiteX5" fmla="*/ 116778 w 734766"/>
                  <a:gd name="connsiteY5" fmla="*/ 178716 h 365803"/>
                  <a:gd name="connsiteX6" fmla="*/ 118733 w 734766"/>
                  <a:gd name="connsiteY6" fmla="*/ 181670 h 365803"/>
                  <a:gd name="connsiteX7" fmla="*/ 119710 w 734766"/>
                  <a:gd name="connsiteY7" fmla="*/ 185116 h 365803"/>
                  <a:gd name="connsiteX8" fmla="*/ 119710 w 734766"/>
                  <a:gd name="connsiteY8" fmla="*/ 189055 h 365803"/>
                  <a:gd name="connsiteX9" fmla="*/ 119710 w 734766"/>
                  <a:gd name="connsiteY9" fmla="*/ 192994 h 365803"/>
                  <a:gd name="connsiteX10" fmla="*/ 118733 w 734766"/>
                  <a:gd name="connsiteY10" fmla="*/ 196440 h 365803"/>
                  <a:gd name="connsiteX11" fmla="*/ 116778 w 734766"/>
                  <a:gd name="connsiteY11" fmla="*/ 199394 h 365803"/>
                  <a:gd name="connsiteX12" fmla="*/ 114335 w 734766"/>
                  <a:gd name="connsiteY12" fmla="*/ 202348 h 365803"/>
                  <a:gd name="connsiteX13" fmla="*/ 111892 w 734766"/>
                  <a:gd name="connsiteY13" fmla="*/ 204810 h 365803"/>
                  <a:gd name="connsiteX14" fmla="*/ 107983 w 734766"/>
                  <a:gd name="connsiteY14" fmla="*/ 206779 h 365803"/>
                  <a:gd name="connsiteX15" fmla="*/ 104563 w 734766"/>
                  <a:gd name="connsiteY15" fmla="*/ 207764 h 365803"/>
                  <a:gd name="connsiteX16" fmla="*/ 100654 w 734766"/>
                  <a:gd name="connsiteY16" fmla="*/ 208256 h 365803"/>
                  <a:gd name="connsiteX17" fmla="*/ 97234 w 734766"/>
                  <a:gd name="connsiteY17" fmla="*/ 207764 h 365803"/>
                  <a:gd name="connsiteX18" fmla="*/ 93813 w 734766"/>
                  <a:gd name="connsiteY18" fmla="*/ 206779 h 365803"/>
                  <a:gd name="connsiteX19" fmla="*/ 90393 w 734766"/>
                  <a:gd name="connsiteY19" fmla="*/ 204810 h 365803"/>
                  <a:gd name="connsiteX20" fmla="*/ 87462 w 734766"/>
                  <a:gd name="connsiteY20" fmla="*/ 202348 h 365803"/>
                  <a:gd name="connsiteX21" fmla="*/ 85018 w 734766"/>
                  <a:gd name="connsiteY21" fmla="*/ 199394 h 365803"/>
                  <a:gd name="connsiteX22" fmla="*/ 83064 w 734766"/>
                  <a:gd name="connsiteY22" fmla="*/ 196440 h 365803"/>
                  <a:gd name="connsiteX23" fmla="*/ 82087 w 734766"/>
                  <a:gd name="connsiteY23" fmla="*/ 192994 h 365803"/>
                  <a:gd name="connsiteX24" fmla="*/ 82087 w 734766"/>
                  <a:gd name="connsiteY24" fmla="*/ 189055 h 365803"/>
                  <a:gd name="connsiteX25" fmla="*/ 82087 w 734766"/>
                  <a:gd name="connsiteY25" fmla="*/ 185116 h 365803"/>
                  <a:gd name="connsiteX26" fmla="*/ 83064 w 734766"/>
                  <a:gd name="connsiteY26" fmla="*/ 181670 h 365803"/>
                  <a:gd name="connsiteX27" fmla="*/ 85018 w 734766"/>
                  <a:gd name="connsiteY27" fmla="*/ 178716 h 365803"/>
                  <a:gd name="connsiteX28" fmla="*/ 87462 w 734766"/>
                  <a:gd name="connsiteY28" fmla="*/ 175762 h 365803"/>
                  <a:gd name="connsiteX29" fmla="*/ 90393 w 734766"/>
                  <a:gd name="connsiteY29" fmla="*/ 173300 h 365803"/>
                  <a:gd name="connsiteX30" fmla="*/ 93813 w 734766"/>
                  <a:gd name="connsiteY30" fmla="*/ 171331 h 365803"/>
                  <a:gd name="connsiteX31" fmla="*/ 97234 w 734766"/>
                  <a:gd name="connsiteY31" fmla="*/ 170346 h 365803"/>
                  <a:gd name="connsiteX32" fmla="*/ 168083 w 734766"/>
                  <a:gd name="connsiteY32" fmla="*/ 169854 h 365803"/>
                  <a:gd name="connsiteX33" fmla="*/ 171991 w 734766"/>
                  <a:gd name="connsiteY33" fmla="*/ 170346 h 365803"/>
                  <a:gd name="connsiteX34" fmla="*/ 175412 w 734766"/>
                  <a:gd name="connsiteY34" fmla="*/ 171331 h 365803"/>
                  <a:gd name="connsiteX35" fmla="*/ 178343 w 734766"/>
                  <a:gd name="connsiteY35" fmla="*/ 173300 h 365803"/>
                  <a:gd name="connsiteX36" fmla="*/ 181275 w 734766"/>
                  <a:gd name="connsiteY36" fmla="*/ 175762 h 365803"/>
                  <a:gd name="connsiteX37" fmla="*/ 183718 w 734766"/>
                  <a:gd name="connsiteY37" fmla="*/ 178716 h 365803"/>
                  <a:gd name="connsiteX38" fmla="*/ 185673 w 734766"/>
                  <a:gd name="connsiteY38" fmla="*/ 181670 h 365803"/>
                  <a:gd name="connsiteX39" fmla="*/ 186650 w 734766"/>
                  <a:gd name="connsiteY39" fmla="*/ 185116 h 365803"/>
                  <a:gd name="connsiteX40" fmla="*/ 187138 w 734766"/>
                  <a:gd name="connsiteY40" fmla="*/ 189055 h 365803"/>
                  <a:gd name="connsiteX41" fmla="*/ 186650 w 734766"/>
                  <a:gd name="connsiteY41" fmla="*/ 192994 h 365803"/>
                  <a:gd name="connsiteX42" fmla="*/ 185673 w 734766"/>
                  <a:gd name="connsiteY42" fmla="*/ 196440 h 365803"/>
                  <a:gd name="connsiteX43" fmla="*/ 183718 w 734766"/>
                  <a:gd name="connsiteY43" fmla="*/ 199394 h 365803"/>
                  <a:gd name="connsiteX44" fmla="*/ 181275 w 734766"/>
                  <a:gd name="connsiteY44" fmla="*/ 202348 h 365803"/>
                  <a:gd name="connsiteX45" fmla="*/ 178343 w 734766"/>
                  <a:gd name="connsiteY45" fmla="*/ 204810 h 365803"/>
                  <a:gd name="connsiteX46" fmla="*/ 175412 w 734766"/>
                  <a:gd name="connsiteY46" fmla="*/ 206779 h 365803"/>
                  <a:gd name="connsiteX47" fmla="*/ 171991 w 734766"/>
                  <a:gd name="connsiteY47" fmla="*/ 207764 h 365803"/>
                  <a:gd name="connsiteX48" fmla="*/ 168083 w 734766"/>
                  <a:gd name="connsiteY48" fmla="*/ 208256 h 365803"/>
                  <a:gd name="connsiteX49" fmla="*/ 164174 w 734766"/>
                  <a:gd name="connsiteY49" fmla="*/ 207764 h 365803"/>
                  <a:gd name="connsiteX50" fmla="*/ 160265 w 734766"/>
                  <a:gd name="connsiteY50" fmla="*/ 206779 h 365803"/>
                  <a:gd name="connsiteX51" fmla="*/ 157333 w 734766"/>
                  <a:gd name="connsiteY51" fmla="*/ 204810 h 365803"/>
                  <a:gd name="connsiteX52" fmla="*/ 154890 w 734766"/>
                  <a:gd name="connsiteY52" fmla="*/ 202348 h 365803"/>
                  <a:gd name="connsiteX53" fmla="*/ 152447 w 734766"/>
                  <a:gd name="connsiteY53" fmla="*/ 199394 h 365803"/>
                  <a:gd name="connsiteX54" fmla="*/ 150492 w 734766"/>
                  <a:gd name="connsiteY54" fmla="*/ 196440 h 365803"/>
                  <a:gd name="connsiteX55" fmla="*/ 149515 w 734766"/>
                  <a:gd name="connsiteY55" fmla="*/ 192994 h 365803"/>
                  <a:gd name="connsiteX56" fmla="*/ 149027 w 734766"/>
                  <a:gd name="connsiteY56" fmla="*/ 189055 h 365803"/>
                  <a:gd name="connsiteX57" fmla="*/ 149515 w 734766"/>
                  <a:gd name="connsiteY57" fmla="*/ 185116 h 365803"/>
                  <a:gd name="connsiteX58" fmla="*/ 150492 w 734766"/>
                  <a:gd name="connsiteY58" fmla="*/ 181670 h 365803"/>
                  <a:gd name="connsiteX59" fmla="*/ 152447 w 734766"/>
                  <a:gd name="connsiteY59" fmla="*/ 178716 h 365803"/>
                  <a:gd name="connsiteX60" fmla="*/ 154890 w 734766"/>
                  <a:gd name="connsiteY60" fmla="*/ 175762 h 365803"/>
                  <a:gd name="connsiteX61" fmla="*/ 157333 w 734766"/>
                  <a:gd name="connsiteY61" fmla="*/ 173300 h 365803"/>
                  <a:gd name="connsiteX62" fmla="*/ 160265 w 734766"/>
                  <a:gd name="connsiteY62" fmla="*/ 171331 h 365803"/>
                  <a:gd name="connsiteX63" fmla="*/ 164174 w 734766"/>
                  <a:gd name="connsiteY63" fmla="*/ 170346 h 365803"/>
                  <a:gd name="connsiteX64" fmla="*/ 235511 w 734766"/>
                  <a:gd name="connsiteY64" fmla="*/ 169854 h 365803"/>
                  <a:gd name="connsiteX65" fmla="*/ 239420 w 734766"/>
                  <a:gd name="connsiteY65" fmla="*/ 170346 h 365803"/>
                  <a:gd name="connsiteX66" fmla="*/ 242840 w 734766"/>
                  <a:gd name="connsiteY66" fmla="*/ 171331 h 365803"/>
                  <a:gd name="connsiteX67" fmla="*/ 245772 w 734766"/>
                  <a:gd name="connsiteY67" fmla="*/ 173300 h 365803"/>
                  <a:gd name="connsiteX68" fmla="*/ 248703 w 734766"/>
                  <a:gd name="connsiteY68" fmla="*/ 175762 h 365803"/>
                  <a:gd name="connsiteX69" fmla="*/ 251147 w 734766"/>
                  <a:gd name="connsiteY69" fmla="*/ 178716 h 365803"/>
                  <a:gd name="connsiteX70" fmla="*/ 253101 w 734766"/>
                  <a:gd name="connsiteY70" fmla="*/ 181670 h 365803"/>
                  <a:gd name="connsiteX71" fmla="*/ 254078 w 734766"/>
                  <a:gd name="connsiteY71" fmla="*/ 185116 h 365803"/>
                  <a:gd name="connsiteX72" fmla="*/ 254567 w 734766"/>
                  <a:gd name="connsiteY72" fmla="*/ 189055 h 365803"/>
                  <a:gd name="connsiteX73" fmla="*/ 254078 w 734766"/>
                  <a:gd name="connsiteY73" fmla="*/ 192994 h 365803"/>
                  <a:gd name="connsiteX74" fmla="*/ 253101 w 734766"/>
                  <a:gd name="connsiteY74" fmla="*/ 196440 h 365803"/>
                  <a:gd name="connsiteX75" fmla="*/ 251147 w 734766"/>
                  <a:gd name="connsiteY75" fmla="*/ 199394 h 365803"/>
                  <a:gd name="connsiteX76" fmla="*/ 248703 w 734766"/>
                  <a:gd name="connsiteY76" fmla="*/ 202348 h 365803"/>
                  <a:gd name="connsiteX77" fmla="*/ 245772 w 734766"/>
                  <a:gd name="connsiteY77" fmla="*/ 204810 h 365803"/>
                  <a:gd name="connsiteX78" fmla="*/ 242840 w 734766"/>
                  <a:gd name="connsiteY78" fmla="*/ 206779 h 365803"/>
                  <a:gd name="connsiteX79" fmla="*/ 239420 w 734766"/>
                  <a:gd name="connsiteY79" fmla="*/ 207764 h 365803"/>
                  <a:gd name="connsiteX80" fmla="*/ 235511 w 734766"/>
                  <a:gd name="connsiteY80" fmla="*/ 208256 h 365803"/>
                  <a:gd name="connsiteX81" fmla="*/ 231602 w 734766"/>
                  <a:gd name="connsiteY81" fmla="*/ 207764 h 365803"/>
                  <a:gd name="connsiteX82" fmla="*/ 227693 w 734766"/>
                  <a:gd name="connsiteY82" fmla="*/ 206779 h 365803"/>
                  <a:gd name="connsiteX83" fmla="*/ 224761 w 734766"/>
                  <a:gd name="connsiteY83" fmla="*/ 204810 h 365803"/>
                  <a:gd name="connsiteX84" fmla="*/ 222318 w 734766"/>
                  <a:gd name="connsiteY84" fmla="*/ 202348 h 365803"/>
                  <a:gd name="connsiteX85" fmla="*/ 219875 w 734766"/>
                  <a:gd name="connsiteY85" fmla="*/ 199394 h 365803"/>
                  <a:gd name="connsiteX86" fmla="*/ 217921 w 734766"/>
                  <a:gd name="connsiteY86" fmla="*/ 196440 h 365803"/>
                  <a:gd name="connsiteX87" fmla="*/ 216944 w 734766"/>
                  <a:gd name="connsiteY87" fmla="*/ 192994 h 365803"/>
                  <a:gd name="connsiteX88" fmla="*/ 216455 w 734766"/>
                  <a:gd name="connsiteY88" fmla="*/ 189055 h 365803"/>
                  <a:gd name="connsiteX89" fmla="*/ 216944 w 734766"/>
                  <a:gd name="connsiteY89" fmla="*/ 185116 h 365803"/>
                  <a:gd name="connsiteX90" fmla="*/ 217921 w 734766"/>
                  <a:gd name="connsiteY90" fmla="*/ 181670 h 365803"/>
                  <a:gd name="connsiteX91" fmla="*/ 219875 w 734766"/>
                  <a:gd name="connsiteY91" fmla="*/ 178716 h 365803"/>
                  <a:gd name="connsiteX92" fmla="*/ 222318 w 734766"/>
                  <a:gd name="connsiteY92" fmla="*/ 175762 h 365803"/>
                  <a:gd name="connsiteX93" fmla="*/ 224761 w 734766"/>
                  <a:gd name="connsiteY93" fmla="*/ 173300 h 365803"/>
                  <a:gd name="connsiteX94" fmla="*/ 227693 w 734766"/>
                  <a:gd name="connsiteY94" fmla="*/ 171331 h 365803"/>
                  <a:gd name="connsiteX95" fmla="*/ 231602 w 734766"/>
                  <a:gd name="connsiteY95" fmla="*/ 170346 h 365803"/>
                  <a:gd name="connsiteX96" fmla="*/ 499255 w 734766"/>
                  <a:gd name="connsiteY96" fmla="*/ 92559 h 365803"/>
                  <a:gd name="connsiteX97" fmla="*/ 503164 w 734766"/>
                  <a:gd name="connsiteY97" fmla="*/ 93051 h 365803"/>
                  <a:gd name="connsiteX98" fmla="*/ 507073 w 734766"/>
                  <a:gd name="connsiteY98" fmla="*/ 94036 h 365803"/>
                  <a:gd name="connsiteX99" fmla="*/ 510005 w 734766"/>
                  <a:gd name="connsiteY99" fmla="*/ 96005 h 365803"/>
                  <a:gd name="connsiteX100" fmla="*/ 512448 w 734766"/>
                  <a:gd name="connsiteY100" fmla="*/ 98467 h 365803"/>
                  <a:gd name="connsiteX101" fmla="*/ 514891 w 734766"/>
                  <a:gd name="connsiteY101" fmla="*/ 101421 h 365803"/>
                  <a:gd name="connsiteX102" fmla="*/ 516845 w 734766"/>
                  <a:gd name="connsiteY102" fmla="*/ 104375 h 365803"/>
                  <a:gd name="connsiteX103" fmla="*/ 517822 w 734766"/>
                  <a:gd name="connsiteY103" fmla="*/ 107821 h 365803"/>
                  <a:gd name="connsiteX104" fmla="*/ 518311 w 734766"/>
                  <a:gd name="connsiteY104" fmla="*/ 111760 h 365803"/>
                  <a:gd name="connsiteX105" fmla="*/ 517822 w 734766"/>
                  <a:gd name="connsiteY105" fmla="*/ 115699 h 365803"/>
                  <a:gd name="connsiteX106" fmla="*/ 516845 w 734766"/>
                  <a:gd name="connsiteY106" fmla="*/ 119145 h 365803"/>
                  <a:gd name="connsiteX107" fmla="*/ 514891 w 734766"/>
                  <a:gd name="connsiteY107" fmla="*/ 122099 h 365803"/>
                  <a:gd name="connsiteX108" fmla="*/ 512448 w 734766"/>
                  <a:gd name="connsiteY108" fmla="*/ 125053 h 365803"/>
                  <a:gd name="connsiteX109" fmla="*/ 510005 w 734766"/>
                  <a:gd name="connsiteY109" fmla="*/ 127515 h 365803"/>
                  <a:gd name="connsiteX110" fmla="*/ 507073 w 734766"/>
                  <a:gd name="connsiteY110" fmla="*/ 129484 h 365803"/>
                  <a:gd name="connsiteX111" fmla="*/ 503164 w 734766"/>
                  <a:gd name="connsiteY111" fmla="*/ 130469 h 365803"/>
                  <a:gd name="connsiteX112" fmla="*/ 499255 w 734766"/>
                  <a:gd name="connsiteY112" fmla="*/ 130961 h 365803"/>
                  <a:gd name="connsiteX113" fmla="*/ 495346 w 734766"/>
                  <a:gd name="connsiteY113" fmla="*/ 130469 h 365803"/>
                  <a:gd name="connsiteX114" fmla="*/ 491926 w 734766"/>
                  <a:gd name="connsiteY114" fmla="*/ 129484 h 365803"/>
                  <a:gd name="connsiteX115" fmla="*/ 488994 w 734766"/>
                  <a:gd name="connsiteY115" fmla="*/ 127515 h 365803"/>
                  <a:gd name="connsiteX116" fmla="*/ 486063 w 734766"/>
                  <a:gd name="connsiteY116" fmla="*/ 125053 h 365803"/>
                  <a:gd name="connsiteX117" fmla="*/ 483619 w 734766"/>
                  <a:gd name="connsiteY117" fmla="*/ 122099 h 365803"/>
                  <a:gd name="connsiteX118" fmla="*/ 481665 w 734766"/>
                  <a:gd name="connsiteY118" fmla="*/ 119145 h 365803"/>
                  <a:gd name="connsiteX119" fmla="*/ 480688 w 734766"/>
                  <a:gd name="connsiteY119" fmla="*/ 115699 h 365803"/>
                  <a:gd name="connsiteX120" fmla="*/ 480199 w 734766"/>
                  <a:gd name="connsiteY120" fmla="*/ 111760 h 365803"/>
                  <a:gd name="connsiteX121" fmla="*/ 480688 w 734766"/>
                  <a:gd name="connsiteY121" fmla="*/ 107821 h 365803"/>
                  <a:gd name="connsiteX122" fmla="*/ 481665 w 734766"/>
                  <a:gd name="connsiteY122" fmla="*/ 104375 h 365803"/>
                  <a:gd name="connsiteX123" fmla="*/ 483619 w 734766"/>
                  <a:gd name="connsiteY123" fmla="*/ 101421 h 365803"/>
                  <a:gd name="connsiteX124" fmla="*/ 486063 w 734766"/>
                  <a:gd name="connsiteY124" fmla="*/ 98467 h 365803"/>
                  <a:gd name="connsiteX125" fmla="*/ 488994 w 734766"/>
                  <a:gd name="connsiteY125" fmla="*/ 96005 h 365803"/>
                  <a:gd name="connsiteX126" fmla="*/ 491926 w 734766"/>
                  <a:gd name="connsiteY126" fmla="*/ 94036 h 365803"/>
                  <a:gd name="connsiteX127" fmla="*/ 495346 w 734766"/>
                  <a:gd name="connsiteY127" fmla="*/ 93051 h 365803"/>
                  <a:gd name="connsiteX128" fmla="*/ 566683 w 734766"/>
                  <a:gd name="connsiteY128" fmla="*/ 92559 h 365803"/>
                  <a:gd name="connsiteX129" fmla="*/ 570592 w 734766"/>
                  <a:gd name="connsiteY129" fmla="*/ 93051 h 365803"/>
                  <a:gd name="connsiteX130" fmla="*/ 574501 w 734766"/>
                  <a:gd name="connsiteY130" fmla="*/ 94036 h 365803"/>
                  <a:gd name="connsiteX131" fmla="*/ 577433 w 734766"/>
                  <a:gd name="connsiteY131" fmla="*/ 96005 h 365803"/>
                  <a:gd name="connsiteX132" fmla="*/ 579876 w 734766"/>
                  <a:gd name="connsiteY132" fmla="*/ 98467 h 365803"/>
                  <a:gd name="connsiteX133" fmla="*/ 582319 w 734766"/>
                  <a:gd name="connsiteY133" fmla="*/ 101421 h 365803"/>
                  <a:gd name="connsiteX134" fmla="*/ 584274 w 734766"/>
                  <a:gd name="connsiteY134" fmla="*/ 104375 h 365803"/>
                  <a:gd name="connsiteX135" fmla="*/ 585251 w 734766"/>
                  <a:gd name="connsiteY135" fmla="*/ 107821 h 365803"/>
                  <a:gd name="connsiteX136" fmla="*/ 585739 w 734766"/>
                  <a:gd name="connsiteY136" fmla="*/ 111760 h 365803"/>
                  <a:gd name="connsiteX137" fmla="*/ 585251 w 734766"/>
                  <a:gd name="connsiteY137" fmla="*/ 115699 h 365803"/>
                  <a:gd name="connsiteX138" fmla="*/ 584274 w 734766"/>
                  <a:gd name="connsiteY138" fmla="*/ 119145 h 365803"/>
                  <a:gd name="connsiteX139" fmla="*/ 582319 w 734766"/>
                  <a:gd name="connsiteY139" fmla="*/ 122099 h 365803"/>
                  <a:gd name="connsiteX140" fmla="*/ 579876 w 734766"/>
                  <a:gd name="connsiteY140" fmla="*/ 125053 h 365803"/>
                  <a:gd name="connsiteX141" fmla="*/ 577433 w 734766"/>
                  <a:gd name="connsiteY141" fmla="*/ 127515 h 365803"/>
                  <a:gd name="connsiteX142" fmla="*/ 574501 w 734766"/>
                  <a:gd name="connsiteY142" fmla="*/ 129484 h 365803"/>
                  <a:gd name="connsiteX143" fmla="*/ 570592 w 734766"/>
                  <a:gd name="connsiteY143" fmla="*/ 130469 h 365803"/>
                  <a:gd name="connsiteX144" fmla="*/ 566683 w 734766"/>
                  <a:gd name="connsiteY144" fmla="*/ 130961 h 365803"/>
                  <a:gd name="connsiteX145" fmla="*/ 562775 w 734766"/>
                  <a:gd name="connsiteY145" fmla="*/ 130469 h 365803"/>
                  <a:gd name="connsiteX146" fmla="*/ 559354 w 734766"/>
                  <a:gd name="connsiteY146" fmla="*/ 129484 h 365803"/>
                  <a:gd name="connsiteX147" fmla="*/ 556423 w 734766"/>
                  <a:gd name="connsiteY147" fmla="*/ 127515 h 365803"/>
                  <a:gd name="connsiteX148" fmla="*/ 553491 w 734766"/>
                  <a:gd name="connsiteY148" fmla="*/ 125053 h 365803"/>
                  <a:gd name="connsiteX149" fmla="*/ 551048 w 734766"/>
                  <a:gd name="connsiteY149" fmla="*/ 122099 h 365803"/>
                  <a:gd name="connsiteX150" fmla="*/ 549093 w 734766"/>
                  <a:gd name="connsiteY150" fmla="*/ 119145 h 365803"/>
                  <a:gd name="connsiteX151" fmla="*/ 548116 w 734766"/>
                  <a:gd name="connsiteY151" fmla="*/ 115699 h 365803"/>
                  <a:gd name="connsiteX152" fmla="*/ 547628 w 734766"/>
                  <a:gd name="connsiteY152" fmla="*/ 111760 h 365803"/>
                  <a:gd name="connsiteX153" fmla="*/ 548116 w 734766"/>
                  <a:gd name="connsiteY153" fmla="*/ 107821 h 365803"/>
                  <a:gd name="connsiteX154" fmla="*/ 549093 w 734766"/>
                  <a:gd name="connsiteY154" fmla="*/ 104375 h 365803"/>
                  <a:gd name="connsiteX155" fmla="*/ 551048 w 734766"/>
                  <a:gd name="connsiteY155" fmla="*/ 101421 h 365803"/>
                  <a:gd name="connsiteX156" fmla="*/ 553491 w 734766"/>
                  <a:gd name="connsiteY156" fmla="*/ 98467 h 365803"/>
                  <a:gd name="connsiteX157" fmla="*/ 556423 w 734766"/>
                  <a:gd name="connsiteY157" fmla="*/ 96005 h 365803"/>
                  <a:gd name="connsiteX158" fmla="*/ 559354 w 734766"/>
                  <a:gd name="connsiteY158" fmla="*/ 94036 h 365803"/>
                  <a:gd name="connsiteX159" fmla="*/ 562775 w 734766"/>
                  <a:gd name="connsiteY159" fmla="*/ 93051 h 365803"/>
                  <a:gd name="connsiteX160" fmla="*/ 634112 w 734766"/>
                  <a:gd name="connsiteY160" fmla="*/ 92559 h 365803"/>
                  <a:gd name="connsiteX161" fmla="*/ 637532 w 734766"/>
                  <a:gd name="connsiteY161" fmla="*/ 93051 h 365803"/>
                  <a:gd name="connsiteX162" fmla="*/ 640953 w 734766"/>
                  <a:gd name="connsiteY162" fmla="*/ 94036 h 365803"/>
                  <a:gd name="connsiteX163" fmla="*/ 644373 w 734766"/>
                  <a:gd name="connsiteY163" fmla="*/ 96005 h 365803"/>
                  <a:gd name="connsiteX164" fmla="*/ 647304 w 734766"/>
                  <a:gd name="connsiteY164" fmla="*/ 98467 h 365803"/>
                  <a:gd name="connsiteX165" fmla="*/ 649748 w 734766"/>
                  <a:gd name="connsiteY165" fmla="*/ 101421 h 365803"/>
                  <a:gd name="connsiteX166" fmla="*/ 651702 w 734766"/>
                  <a:gd name="connsiteY166" fmla="*/ 104375 h 365803"/>
                  <a:gd name="connsiteX167" fmla="*/ 652679 w 734766"/>
                  <a:gd name="connsiteY167" fmla="*/ 107821 h 365803"/>
                  <a:gd name="connsiteX168" fmla="*/ 652679 w 734766"/>
                  <a:gd name="connsiteY168" fmla="*/ 111760 h 365803"/>
                  <a:gd name="connsiteX169" fmla="*/ 652679 w 734766"/>
                  <a:gd name="connsiteY169" fmla="*/ 115699 h 365803"/>
                  <a:gd name="connsiteX170" fmla="*/ 651702 w 734766"/>
                  <a:gd name="connsiteY170" fmla="*/ 119145 h 365803"/>
                  <a:gd name="connsiteX171" fmla="*/ 649748 w 734766"/>
                  <a:gd name="connsiteY171" fmla="*/ 122099 h 365803"/>
                  <a:gd name="connsiteX172" fmla="*/ 647304 w 734766"/>
                  <a:gd name="connsiteY172" fmla="*/ 125053 h 365803"/>
                  <a:gd name="connsiteX173" fmla="*/ 644373 w 734766"/>
                  <a:gd name="connsiteY173" fmla="*/ 127515 h 365803"/>
                  <a:gd name="connsiteX174" fmla="*/ 640953 w 734766"/>
                  <a:gd name="connsiteY174" fmla="*/ 129484 h 365803"/>
                  <a:gd name="connsiteX175" fmla="*/ 637532 w 734766"/>
                  <a:gd name="connsiteY175" fmla="*/ 130469 h 365803"/>
                  <a:gd name="connsiteX176" fmla="*/ 634112 w 734766"/>
                  <a:gd name="connsiteY176" fmla="*/ 130961 h 365803"/>
                  <a:gd name="connsiteX177" fmla="*/ 630203 w 734766"/>
                  <a:gd name="connsiteY177" fmla="*/ 130469 h 365803"/>
                  <a:gd name="connsiteX178" fmla="*/ 626783 w 734766"/>
                  <a:gd name="connsiteY178" fmla="*/ 129484 h 365803"/>
                  <a:gd name="connsiteX179" fmla="*/ 622874 w 734766"/>
                  <a:gd name="connsiteY179" fmla="*/ 127515 h 365803"/>
                  <a:gd name="connsiteX180" fmla="*/ 620431 w 734766"/>
                  <a:gd name="connsiteY180" fmla="*/ 125053 h 365803"/>
                  <a:gd name="connsiteX181" fmla="*/ 617988 w 734766"/>
                  <a:gd name="connsiteY181" fmla="*/ 122099 h 365803"/>
                  <a:gd name="connsiteX182" fmla="*/ 616033 w 734766"/>
                  <a:gd name="connsiteY182" fmla="*/ 119145 h 365803"/>
                  <a:gd name="connsiteX183" fmla="*/ 615056 w 734766"/>
                  <a:gd name="connsiteY183" fmla="*/ 115699 h 365803"/>
                  <a:gd name="connsiteX184" fmla="*/ 615056 w 734766"/>
                  <a:gd name="connsiteY184" fmla="*/ 111760 h 365803"/>
                  <a:gd name="connsiteX185" fmla="*/ 615056 w 734766"/>
                  <a:gd name="connsiteY185" fmla="*/ 107821 h 365803"/>
                  <a:gd name="connsiteX186" fmla="*/ 616033 w 734766"/>
                  <a:gd name="connsiteY186" fmla="*/ 104375 h 365803"/>
                  <a:gd name="connsiteX187" fmla="*/ 617988 w 734766"/>
                  <a:gd name="connsiteY187" fmla="*/ 101421 h 365803"/>
                  <a:gd name="connsiteX188" fmla="*/ 620431 w 734766"/>
                  <a:gd name="connsiteY188" fmla="*/ 98467 h 365803"/>
                  <a:gd name="connsiteX189" fmla="*/ 622874 w 734766"/>
                  <a:gd name="connsiteY189" fmla="*/ 96005 h 365803"/>
                  <a:gd name="connsiteX190" fmla="*/ 626783 w 734766"/>
                  <a:gd name="connsiteY190" fmla="*/ 94036 h 365803"/>
                  <a:gd name="connsiteX191" fmla="*/ 630203 w 734766"/>
                  <a:gd name="connsiteY191" fmla="*/ 93051 h 365803"/>
                  <a:gd name="connsiteX192" fmla="*/ 334699 w 734766"/>
                  <a:gd name="connsiteY192" fmla="*/ 77295 h 365803"/>
                  <a:gd name="connsiteX193" fmla="*/ 330302 w 734766"/>
                  <a:gd name="connsiteY193" fmla="*/ 77295 h 365803"/>
                  <a:gd name="connsiteX194" fmla="*/ 20522 w 734766"/>
                  <a:gd name="connsiteY194" fmla="*/ 77295 h 365803"/>
                  <a:gd name="connsiteX195" fmla="*/ 15636 w 734766"/>
                  <a:gd name="connsiteY195" fmla="*/ 77295 h 365803"/>
                  <a:gd name="connsiteX196" fmla="*/ 11727 w 734766"/>
                  <a:gd name="connsiteY196" fmla="*/ 78280 h 365803"/>
                  <a:gd name="connsiteX197" fmla="*/ 8306 w 734766"/>
                  <a:gd name="connsiteY197" fmla="*/ 80741 h 365803"/>
                  <a:gd name="connsiteX198" fmla="*/ 5375 w 734766"/>
                  <a:gd name="connsiteY198" fmla="*/ 83203 h 365803"/>
                  <a:gd name="connsiteX199" fmla="*/ 2932 w 734766"/>
                  <a:gd name="connsiteY199" fmla="*/ 86649 h 365803"/>
                  <a:gd name="connsiteX200" fmla="*/ 1466 w 734766"/>
                  <a:gd name="connsiteY200" fmla="*/ 90588 h 365803"/>
                  <a:gd name="connsiteX201" fmla="*/ 0 w 734766"/>
                  <a:gd name="connsiteY201" fmla="*/ 95512 h 365803"/>
                  <a:gd name="connsiteX202" fmla="*/ 0 w 734766"/>
                  <a:gd name="connsiteY202" fmla="*/ 100435 h 365803"/>
                  <a:gd name="connsiteX203" fmla="*/ 0 w 734766"/>
                  <a:gd name="connsiteY203" fmla="*/ 291953 h 365803"/>
                  <a:gd name="connsiteX204" fmla="*/ 0 w 734766"/>
                  <a:gd name="connsiteY204" fmla="*/ 296384 h 365803"/>
                  <a:gd name="connsiteX205" fmla="*/ 1466 w 734766"/>
                  <a:gd name="connsiteY205" fmla="*/ 300323 h 365803"/>
                  <a:gd name="connsiteX206" fmla="*/ 3420 w 734766"/>
                  <a:gd name="connsiteY206" fmla="*/ 303769 h 365803"/>
                  <a:gd name="connsiteX207" fmla="*/ 5863 w 734766"/>
                  <a:gd name="connsiteY207" fmla="*/ 306723 h 365803"/>
                  <a:gd name="connsiteX208" fmla="*/ 8795 w 734766"/>
                  <a:gd name="connsiteY208" fmla="*/ 309185 h 365803"/>
                  <a:gd name="connsiteX209" fmla="*/ 12215 w 734766"/>
                  <a:gd name="connsiteY209" fmla="*/ 311646 h 365803"/>
                  <a:gd name="connsiteX210" fmla="*/ 16124 w 734766"/>
                  <a:gd name="connsiteY210" fmla="*/ 312631 h 365803"/>
                  <a:gd name="connsiteX211" fmla="*/ 20522 w 734766"/>
                  <a:gd name="connsiteY211" fmla="*/ 312631 h 365803"/>
                  <a:gd name="connsiteX212" fmla="*/ 239908 w 734766"/>
                  <a:gd name="connsiteY212" fmla="*/ 312631 h 365803"/>
                  <a:gd name="connsiteX213" fmla="*/ 306360 w 734766"/>
                  <a:gd name="connsiteY213" fmla="*/ 364818 h 365803"/>
                  <a:gd name="connsiteX214" fmla="*/ 308314 w 734766"/>
                  <a:gd name="connsiteY214" fmla="*/ 365803 h 365803"/>
                  <a:gd name="connsiteX215" fmla="*/ 309780 w 734766"/>
                  <a:gd name="connsiteY215" fmla="*/ 365803 h 365803"/>
                  <a:gd name="connsiteX216" fmla="*/ 311734 w 734766"/>
                  <a:gd name="connsiteY216" fmla="*/ 365803 h 365803"/>
                  <a:gd name="connsiteX217" fmla="*/ 312712 w 734766"/>
                  <a:gd name="connsiteY217" fmla="*/ 365311 h 365803"/>
                  <a:gd name="connsiteX218" fmla="*/ 313689 w 734766"/>
                  <a:gd name="connsiteY218" fmla="*/ 364326 h 365803"/>
                  <a:gd name="connsiteX219" fmla="*/ 315155 w 734766"/>
                  <a:gd name="connsiteY219" fmla="*/ 362849 h 365803"/>
                  <a:gd name="connsiteX220" fmla="*/ 315643 w 734766"/>
                  <a:gd name="connsiteY220" fmla="*/ 361864 h 365803"/>
                  <a:gd name="connsiteX221" fmla="*/ 315643 w 734766"/>
                  <a:gd name="connsiteY221" fmla="*/ 359895 h 365803"/>
                  <a:gd name="connsiteX222" fmla="*/ 315643 w 734766"/>
                  <a:gd name="connsiteY222" fmla="*/ 312631 h 365803"/>
                  <a:gd name="connsiteX223" fmla="*/ 330302 w 734766"/>
                  <a:gd name="connsiteY223" fmla="*/ 312631 h 365803"/>
                  <a:gd name="connsiteX224" fmla="*/ 334699 w 734766"/>
                  <a:gd name="connsiteY224" fmla="*/ 312631 h 365803"/>
                  <a:gd name="connsiteX225" fmla="*/ 338119 w 734766"/>
                  <a:gd name="connsiteY225" fmla="*/ 311646 h 365803"/>
                  <a:gd name="connsiteX226" fmla="*/ 342028 w 734766"/>
                  <a:gd name="connsiteY226" fmla="*/ 309185 h 365803"/>
                  <a:gd name="connsiteX227" fmla="*/ 344960 w 734766"/>
                  <a:gd name="connsiteY227" fmla="*/ 306723 h 365803"/>
                  <a:gd name="connsiteX228" fmla="*/ 347403 w 734766"/>
                  <a:gd name="connsiteY228" fmla="*/ 303769 h 365803"/>
                  <a:gd name="connsiteX229" fmla="*/ 349358 w 734766"/>
                  <a:gd name="connsiteY229" fmla="*/ 300323 h 365803"/>
                  <a:gd name="connsiteX230" fmla="*/ 350335 w 734766"/>
                  <a:gd name="connsiteY230" fmla="*/ 296384 h 365803"/>
                  <a:gd name="connsiteX231" fmla="*/ 351312 w 734766"/>
                  <a:gd name="connsiteY231" fmla="*/ 291953 h 365803"/>
                  <a:gd name="connsiteX232" fmla="*/ 351312 w 734766"/>
                  <a:gd name="connsiteY232" fmla="*/ 100435 h 365803"/>
                  <a:gd name="connsiteX233" fmla="*/ 350335 w 734766"/>
                  <a:gd name="connsiteY233" fmla="*/ 95512 h 365803"/>
                  <a:gd name="connsiteX234" fmla="*/ 349358 w 734766"/>
                  <a:gd name="connsiteY234" fmla="*/ 90588 h 365803"/>
                  <a:gd name="connsiteX235" fmla="*/ 347403 w 734766"/>
                  <a:gd name="connsiteY235" fmla="*/ 86649 h 365803"/>
                  <a:gd name="connsiteX236" fmla="*/ 345449 w 734766"/>
                  <a:gd name="connsiteY236" fmla="*/ 83695 h 365803"/>
                  <a:gd name="connsiteX237" fmla="*/ 342517 w 734766"/>
                  <a:gd name="connsiteY237" fmla="*/ 80741 h 365803"/>
                  <a:gd name="connsiteX238" fmla="*/ 339097 w 734766"/>
                  <a:gd name="connsiteY238" fmla="*/ 78280 h 365803"/>
                  <a:gd name="connsiteX239" fmla="*/ 719130 w 734766"/>
                  <a:gd name="connsiteY239" fmla="*/ 0 h 365803"/>
                  <a:gd name="connsiteX240" fmla="*/ 714244 w 734766"/>
                  <a:gd name="connsiteY240" fmla="*/ 0 h 365803"/>
                  <a:gd name="connsiteX241" fmla="*/ 404464 w 734766"/>
                  <a:gd name="connsiteY241" fmla="*/ 0 h 365803"/>
                  <a:gd name="connsiteX242" fmla="*/ 400067 w 734766"/>
                  <a:gd name="connsiteY242" fmla="*/ 0 h 365803"/>
                  <a:gd name="connsiteX243" fmla="*/ 395669 w 734766"/>
                  <a:gd name="connsiteY243" fmla="*/ 985 h 365803"/>
                  <a:gd name="connsiteX244" fmla="*/ 392249 w 734766"/>
                  <a:gd name="connsiteY244" fmla="*/ 3446 h 365803"/>
                  <a:gd name="connsiteX245" fmla="*/ 389317 w 734766"/>
                  <a:gd name="connsiteY245" fmla="*/ 6400 h 365803"/>
                  <a:gd name="connsiteX246" fmla="*/ 387363 w 734766"/>
                  <a:gd name="connsiteY246" fmla="*/ 9354 h 365803"/>
                  <a:gd name="connsiteX247" fmla="*/ 385408 w 734766"/>
                  <a:gd name="connsiteY247" fmla="*/ 13293 h 365803"/>
                  <a:gd name="connsiteX248" fmla="*/ 384431 w 734766"/>
                  <a:gd name="connsiteY248" fmla="*/ 18217 h 365803"/>
                  <a:gd name="connsiteX249" fmla="*/ 383454 w 734766"/>
                  <a:gd name="connsiteY249" fmla="*/ 23140 h 365803"/>
                  <a:gd name="connsiteX250" fmla="*/ 383454 w 734766"/>
                  <a:gd name="connsiteY250" fmla="*/ 214658 h 365803"/>
                  <a:gd name="connsiteX251" fmla="*/ 384431 w 734766"/>
                  <a:gd name="connsiteY251" fmla="*/ 219089 h 365803"/>
                  <a:gd name="connsiteX252" fmla="*/ 385408 w 734766"/>
                  <a:gd name="connsiteY252" fmla="*/ 223028 h 365803"/>
                  <a:gd name="connsiteX253" fmla="*/ 387363 w 734766"/>
                  <a:gd name="connsiteY253" fmla="*/ 226474 h 365803"/>
                  <a:gd name="connsiteX254" fmla="*/ 389806 w 734766"/>
                  <a:gd name="connsiteY254" fmla="*/ 229428 h 365803"/>
                  <a:gd name="connsiteX255" fmla="*/ 392738 w 734766"/>
                  <a:gd name="connsiteY255" fmla="*/ 231890 h 365803"/>
                  <a:gd name="connsiteX256" fmla="*/ 396647 w 734766"/>
                  <a:gd name="connsiteY256" fmla="*/ 234351 h 365803"/>
                  <a:gd name="connsiteX257" fmla="*/ 400067 w 734766"/>
                  <a:gd name="connsiteY257" fmla="*/ 235336 h 365803"/>
                  <a:gd name="connsiteX258" fmla="*/ 404464 w 734766"/>
                  <a:gd name="connsiteY258" fmla="*/ 235336 h 365803"/>
                  <a:gd name="connsiteX259" fmla="*/ 419123 w 734766"/>
                  <a:gd name="connsiteY259" fmla="*/ 235336 h 365803"/>
                  <a:gd name="connsiteX260" fmla="*/ 419123 w 734766"/>
                  <a:gd name="connsiteY260" fmla="*/ 282600 h 365803"/>
                  <a:gd name="connsiteX261" fmla="*/ 419123 w 734766"/>
                  <a:gd name="connsiteY261" fmla="*/ 284569 h 365803"/>
                  <a:gd name="connsiteX262" fmla="*/ 419611 w 734766"/>
                  <a:gd name="connsiteY262" fmla="*/ 285554 h 365803"/>
                  <a:gd name="connsiteX263" fmla="*/ 421077 w 734766"/>
                  <a:gd name="connsiteY263" fmla="*/ 287031 h 365803"/>
                  <a:gd name="connsiteX264" fmla="*/ 422054 w 734766"/>
                  <a:gd name="connsiteY264" fmla="*/ 288016 h 365803"/>
                  <a:gd name="connsiteX265" fmla="*/ 423032 w 734766"/>
                  <a:gd name="connsiteY265" fmla="*/ 288508 h 365803"/>
                  <a:gd name="connsiteX266" fmla="*/ 424986 w 734766"/>
                  <a:gd name="connsiteY266" fmla="*/ 288508 h 365803"/>
                  <a:gd name="connsiteX267" fmla="*/ 426452 w 734766"/>
                  <a:gd name="connsiteY267" fmla="*/ 288508 h 365803"/>
                  <a:gd name="connsiteX268" fmla="*/ 428406 w 734766"/>
                  <a:gd name="connsiteY268" fmla="*/ 287523 h 365803"/>
                  <a:gd name="connsiteX269" fmla="*/ 494858 w 734766"/>
                  <a:gd name="connsiteY269" fmla="*/ 235336 h 365803"/>
                  <a:gd name="connsiteX270" fmla="*/ 714244 w 734766"/>
                  <a:gd name="connsiteY270" fmla="*/ 235336 h 365803"/>
                  <a:gd name="connsiteX271" fmla="*/ 718642 w 734766"/>
                  <a:gd name="connsiteY271" fmla="*/ 235336 h 365803"/>
                  <a:gd name="connsiteX272" fmla="*/ 722551 w 734766"/>
                  <a:gd name="connsiteY272" fmla="*/ 234351 h 365803"/>
                  <a:gd name="connsiteX273" fmla="*/ 725971 w 734766"/>
                  <a:gd name="connsiteY273" fmla="*/ 231890 h 365803"/>
                  <a:gd name="connsiteX274" fmla="*/ 728903 w 734766"/>
                  <a:gd name="connsiteY274" fmla="*/ 229428 h 365803"/>
                  <a:gd name="connsiteX275" fmla="*/ 731346 w 734766"/>
                  <a:gd name="connsiteY275" fmla="*/ 226474 h 365803"/>
                  <a:gd name="connsiteX276" fmla="*/ 733300 w 734766"/>
                  <a:gd name="connsiteY276" fmla="*/ 223028 h 365803"/>
                  <a:gd name="connsiteX277" fmla="*/ 734766 w 734766"/>
                  <a:gd name="connsiteY277" fmla="*/ 219089 h 365803"/>
                  <a:gd name="connsiteX278" fmla="*/ 734766 w 734766"/>
                  <a:gd name="connsiteY278" fmla="*/ 214658 h 365803"/>
                  <a:gd name="connsiteX279" fmla="*/ 734766 w 734766"/>
                  <a:gd name="connsiteY279" fmla="*/ 23140 h 365803"/>
                  <a:gd name="connsiteX280" fmla="*/ 734766 w 734766"/>
                  <a:gd name="connsiteY280" fmla="*/ 18217 h 365803"/>
                  <a:gd name="connsiteX281" fmla="*/ 733300 w 734766"/>
                  <a:gd name="connsiteY281" fmla="*/ 13293 h 365803"/>
                  <a:gd name="connsiteX282" fmla="*/ 731834 w 734766"/>
                  <a:gd name="connsiteY282" fmla="*/ 9354 h 365803"/>
                  <a:gd name="connsiteX283" fmla="*/ 729391 w 734766"/>
                  <a:gd name="connsiteY283" fmla="*/ 5908 h 365803"/>
                  <a:gd name="connsiteX284" fmla="*/ 726460 w 734766"/>
                  <a:gd name="connsiteY284" fmla="*/ 3446 h 365803"/>
                  <a:gd name="connsiteX285" fmla="*/ 723039 w 734766"/>
                  <a:gd name="connsiteY285" fmla="*/ 985 h 365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</a:cxnLst>
                <a:rect l="l" t="t" r="r" b="b"/>
                <a:pathLst>
                  <a:path w="734766" h="365803">
                    <a:moveTo>
                      <a:pt x="100654" y="169854"/>
                    </a:moveTo>
                    <a:lnTo>
                      <a:pt x="104563" y="170346"/>
                    </a:lnTo>
                    <a:lnTo>
                      <a:pt x="107983" y="171331"/>
                    </a:lnTo>
                    <a:lnTo>
                      <a:pt x="111892" y="173300"/>
                    </a:lnTo>
                    <a:lnTo>
                      <a:pt x="114335" y="175762"/>
                    </a:lnTo>
                    <a:lnTo>
                      <a:pt x="116778" y="178716"/>
                    </a:lnTo>
                    <a:lnTo>
                      <a:pt x="118733" y="181670"/>
                    </a:lnTo>
                    <a:lnTo>
                      <a:pt x="119710" y="185116"/>
                    </a:lnTo>
                    <a:lnTo>
                      <a:pt x="119710" y="189055"/>
                    </a:lnTo>
                    <a:lnTo>
                      <a:pt x="119710" y="192994"/>
                    </a:lnTo>
                    <a:lnTo>
                      <a:pt x="118733" y="196440"/>
                    </a:lnTo>
                    <a:lnTo>
                      <a:pt x="116778" y="199394"/>
                    </a:lnTo>
                    <a:lnTo>
                      <a:pt x="114335" y="202348"/>
                    </a:lnTo>
                    <a:lnTo>
                      <a:pt x="111892" y="204810"/>
                    </a:lnTo>
                    <a:lnTo>
                      <a:pt x="107983" y="206779"/>
                    </a:lnTo>
                    <a:lnTo>
                      <a:pt x="104563" y="207764"/>
                    </a:lnTo>
                    <a:lnTo>
                      <a:pt x="100654" y="208256"/>
                    </a:lnTo>
                    <a:lnTo>
                      <a:pt x="97234" y="207764"/>
                    </a:lnTo>
                    <a:lnTo>
                      <a:pt x="93813" y="206779"/>
                    </a:lnTo>
                    <a:lnTo>
                      <a:pt x="90393" y="204810"/>
                    </a:lnTo>
                    <a:lnTo>
                      <a:pt x="87462" y="202348"/>
                    </a:lnTo>
                    <a:lnTo>
                      <a:pt x="85018" y="199394"/>
                    </a:lnTo>
                    <a:lnTo>
                      <a:pt x="83064" y="196440"/>
                    </a:lnTo>
                    <a:lnTo>
                      <a:pt x="82087" y="192994"/>
                    </a:lnTo>
                    <a:lnTo>
                      <a:pt x="82087" y="189055"/>
                    </a:lnTo>
                    <a:lnTo>
                      <a:pt x="82087" y="185116"/>
                    </a:lnTo>
                    <a:lnTo>
                      <a:pt x="83064" y="181670"/>
                    </a:lnTo>
                    <a:lnTo>
                      <a:pt x="85018" y="178716"/>
                    </a:lnTo>
                    <a:lnTo>
                      <a:pt x="87462" y="175762"/>
                    </a:lnTo>
                    <a:lnTo>
                      <a:pt x="90393" y="173300"/>
                    </a:lnTo>
                    <a:lnTo>
                      <a:pt x="93813" y="171331"/>
                    </a:lnTo>
                    <a:lnTo>
                      <a:pt x="97234" y="170346"/>
                    </a:lnTo>
                    <a:close/>
                    <a:moveTo>
                      <a:pt x="168083" y="169854"/>
                    </a:moveTo>
                    <a:lnTo>
                      <a:pt x="171991" y="170346"/>
                    </a:lnTo>
                    <a:lnTo>
                      <a:pt x="175412" y="171331"/>
                    </a:lnTo>
                    <a:lnTo>
                      <a:pt x="178343" y="173300"/>
                    </a:lnTo>
                    <a:lnTo>
                      <a:pt x="181275" y="175762"/>
                    </a:lnTo>
                    <a:lnTo>
                      <a:pt x="183718" y="178716"/>
                    </a:lnTo>
                    <a:lnTo>
                      <a:pt x="185673" y="181670"/>
                    </a:lnTo>
                    <a:lnTo>
                      <a:pt x="186650" y="185116"/>
                    </a:lnTo>
                    <a:lnTo>
                      <a:pt x="187138" y="189055"/>
                    </a:lnTo>
                    <a:lnTo>
                      <a:pt x="186650" y="192994"/>
                    </a:lnTo>
                    <a:lnTo>
                      <a:pt x="185673" y="196440"/>
                    </a:lnTo>
                    <a:lnTo>
                      <a:pt x="183718" y="199394"/>
                    </a:lnTo>
                    <a:lnTo>
                      <a:pt x="181275" y="202348"/>
                    </a:lnTo>
                    <a:lnTo>
                      <a:pt x="178343" y="204810"/>
                    </a:lnTo>
                    <a:lnTo>
                      <a:pt x="175412" y="206779"/>
                    </a:lnTo>
                    <a:lnTo>
                      <a:pt x="171991" y="207764"/>
                    </a:lnTo>
                    <a:lnTo>
                      <a:pt x="168083" y="208256"/>
                    </a:lnTo>
                    <a:lnTo>
                      <a:pt x="164174" y="207764"/>
                    </a:lnTo>
                    <a:lnTo>
                      <a:pt x="160265" y="206779"/>
                    </a:lnTo>
                    <a:lnTo>
                      <a:pt x="157333" y="204810"/>
                    </a:lnTo>
                    <a:lnTo>
                      <a:pt x="154890" y="202348"/>
                    </a:lnTo>
                    <a:lnTo>
                      <a:pt x="152447" y="199394"/>
                    </a:lnTo>
                    <a:lnTo>
                      <a:pt x="150492" y="196440"/>
                    </a:lnTo>
                    <a:lnTo>
                      <a:pt x="149515" y="192994"/>
                    </a:lnTo>
                    <a:lnTo>
                      <a:pt x="149027" y="189055"/>
                    </a:lnTo>
                    <a:lnTo>
                      <a:pt x="149515" y="185116"/>
                    </a:lnTo>
                    <a:lnTo>
                      <a:pt x="150492" y="181670"/>
                    </a:lnTo>
                    <a:lnTo>
                      <a:pt x="152447" y="178716"/>
                    </a:lnTo>
                    <a:lnTo>
                      <a:pt x="154890" y="175762"/>
                    </a:lnTo>
                    <a:lnTo>
                      <a:pt x="157333" y="173300"/>
                    </a:lnTo>
                    <a:lnTo>
                      <a:pt x="160265" y="171331"/>
                    </a:lnTo>
                    <a:lnTo>
                      <a:pt x="164174" y="170346"/>
                    </a:lnTo>
                    <a:close/>
                    <a:moveTo>
                      <a:pt x="235511" y="169854"/>
                    </a:moveTo>
                    <a:lnTo>
                      <a:pt x="239420" y="170346"/>
                    </a:lnTo>
                    <a:lnTo>
                      <a:pt x="242840" y="171331"/>
                    </a:lnTo>
                    <a:lnTo>
                      <a:pt x="245772" y="173300"/>
                    </a:lnTo>
                    <a:lnTo>
                      <a:pt x="248703" y="175762"/>
                    </a:lnTo>
                    <a:lnTo>
                      <a:pt x="251147" y="178716"/>
                    </a:lnTo>
                    <a:lnTo>
                      <a:pt x="253101" y="181670"/>
                    </a:lnTo>
                    <a:lnTo>
                      <a:pt x="254078" y="185116"/>
                    </a:lnTo>
                    <a:lnTo>
                      <a:pt x="254567" y="189055"/>
                    </a:lnTo>
                    <a:lnTo>
                      <a:pt x="254078" y="192994"/>
                    </a:lnTo>
                    <a:lnTo>
                      <a:pt x="253101" y="196440"/>
                    </a:lnTo>
                    <a:lnTo>
                      <a:pt x="251147" y="199394"/>
                    </a:lnTo>
                    <a:lnTo>
                      <a:pt x="248703" y="202348"/>
                    </a:lnTo>
                    <a:lnTo>
                      <a:pt x="245772" y="204810"/>
                    </a:lnTo>
                    <a:lnTo>
                      <a:pt x="242840" y="206779"/>
                    </a:lnTo>
                    <a:lnTo>
                      <a:pt x="239420" y="207764"/>
                    </a:lnTo>
                    <a:lnTo>
                      <a:pt x="235511" y="208256"/>
                    </a:lnTo>
                    <a:lnTo>
                      <a:pt x="231602" y="207764"/>
                    </a:lnTo>
                    <a:lnTo>
                      <a:pt x="227693" y="206779"/>
                    </a:lnTo>
                    <a:lnTo>
                      <a:pt x="224761" y="204810"/>
                    </a:lnTo>
                    <a:lnTo>
                      <a:pt x="222318" y="202348"/>
                    </a:lnTo>
                    <a:lnTo>
                      <a:pt x="219875" y="199394"/>
                    </a:lnTo>
                    <a:lnTo>
                      <a:pt x="217921" y="196440"/>
                    </a:lnTo>
                    <a:lnTo>
                      <a:pt x="216944" y="192994"/>
                    </a:lnTo>
                    <a:lnTo>
                      <a:pt x="216455" y="189055"/>
                    </a:lnTo>
                    <a:lnTo>
                      <a:pt x="216944" y="185116"/>
                    </a:lnTo>
                    <a:lnTo>
                      <a:pt x="217921" y="181670"/>
                    </a:lnTo>
                    <a:lnTo>
                      <a:pt x="219875" y="178716"/>
                    </a:lnTo>
                    <a:lnTo>
                      <a:pt x="222318" y="175762"/>
                    </a:lnTo>
                    <a:lnTo>
                      <a:pt x="224761" y="173300"/>
                    </a:lnTo>
                    <a:lnTo>
                      <a:pt x="227693" y="171331"/>
                    </a:lnTo>
                    <a:lnTo>
                      <a:pt x="231602" y="170346"/>
                    </a:lnTo>
                    <a:close/>
                    <a:moveTo>
                      <a:pt x="499255" y="92559"/>
                    </a:moveTo>
                    <a:lnTo>
                      <a:pt x="503164" y="93051"/>
                    </a:lnTo>
                    <a:lnTo>
                      <a:pt x="507073" y="94036"/>
                    </a:lnTo>
                    <a:lnTo>
                      <a:pt x="510005" y="96005"/>
                    </a:lnTo>
                    <a:lnTo>
                      <a:pt x="512448" y="98467"/>
                    </a:lnTo>
                    <a:lnTo>
                      <a:pt x="514891" y="101421"/>
                    </a:lnTo>
                    <a:lnTo>
                      <a:pt x="516845" y="104375"/>
                    </a:lnTo>
                    <a:lnTo>
                      <a:pt x="517822" y="107821"/>
                    </a:lnTo>
                    <a:lnTo>
                      <a:pt x="518311" y="111760"/>
                    </a:lnTo>
                    <a:lnTo>
                      <a:pt x="517822" y="115699"/>
                    </a:lnTo>
                    <a:lnTo>
                      <a:pt x="516845" y="119145"/>
                    </a:lnTo>
                    <a:lnTo>
                      <a:pt x="514891" y="122099"/>
                    </a:lnTo>
                    <a:lnTo>
                      <a:pt x="512448" y="125053"/>
                    </a:lnTo>
                    <a:lnTo>
                      <a:pt x="510005" y="127515"/>
                    </a:lnTo>
                    <a:lnTo>
                      <a:pt x="507073" y="129484"/>
                    </a:lnTo>
                    <a:lnTo>
                      <a:pt x="503164" y="130469"/>
                    </a:lnTo>
                    <a:lnTo>
                      <a:pt x="499255" y="130961"/>
                    </a:lnTo>
                    <a:lnTo>
                      <a:pt x="495346" y="130469"/>
                    </a:lnTo>
                    <a:lnTo>
                      <a:pt x="491926" y="129484"/>
                    </a:lnTo>
                    <a:lnTo>
                      <a:pt x="488994" y="127515"/>
                    </a:lnTo>
                    <a:lnTo>
                      <a:pt x="486063" y="125053"/>
                    </a:lnTo>
                    <a:lnTo>
                      <a:pt x="483619" y="122099"/>
                    </a:lnTo>
                    <a:lnTo>
                      <a:pt x="481665" y="119145"/>
                    </a:lnTo>
                    <a:lnTo>
                      <a:pt x="480688" y="115699"/>
                    </a:lnTo>
                    <a:lnTo>
                      <a:pt x="480199" y="111760"/>
                    </a:lnTo>
                    <a:lnTo>
                      <a:pt x="480688" y="107821"/>
                    </a:lnTo>
                    <a:lnTo>
                      <a:pt x="481665" y="104375"/>
                    </a:lnTo>
                    <a:lnTo>
                      <a:pt x="483619" y="101421"/>
                    </a:lnTo>
                    <a:lnTo>
                      <a:pt x="486063" y="98467"/>
                    </a:lnTo>
                    <a:lnTo>
                      <a:pt x="488994" y="96005"/>
                    </a:lnTo>
                    <a:lnTo>
                      <a:pt x="491926" y="94036"/>
                    </a:lnTo>
                    <a:lnTo>
                      <a:pt x="495346" y="93051"/>
                    </a:lnTo>
                    <a:close/>
                    <a:moveTo>
                      <a:pt x="566683" y="92559"/>
                    </a:moveTo>
                    <a:lnTo>
                      <a:pt x="570592" y="93051"/>
                    </a:lnTo>
                    <a:lnTo>
                      <a:pt x="574501" y="94036"/>
                    </a:lnTo>
                    <a:lnTo>
                      <a:pt x="577433" y="96005"/>
                    </a:lnTo>
                    <a:lnTo>
                      <a:pt x="579876" y="98467"/>
                    </a:lnTo>
                    <a:lnTo>
                      <a:pt x="582319" y="101421"/>
                    </a:lnTo>
                    <a:lnTo>
                      <a:pt x="584274" y="104375"/>
                    </a:lnTo>
                    <a:lnTo>
                      <a:pt x="585251" y="107821"/>
                    </a:lnTo>
                    <a:lnTo>
                      <a:pt x="585739" y="111760"/>
                    </a:lnTo>
                    <a:lnTo>
                      <a:pt x="585251" y="115699"/>
                    </a:lnTo>
                    <a:lnTo>
                      <a:pt x="584274" y="119145"/>
                    </a:lnTo>
                    <a:lnTo>
                      <a:pt x="582319" y="122099"/>
                    </a:lnTo>
                    <a:lnTo>
                      <a:pt x="579876" y="125053"/>
                    </a:lnTo>
                    <a:lnTo>
                      <a:pt x="577433" y="127515"/>
                    </a:lnTo>
                    <a:lnTo>
                      <a:pt x="574501" y="129484"/>
                    </a:lnTo>
                    <a:lnTo>
                      <a:pt x="570592" y="130469"/>
                    </a:lnTo>
                    <a:lnTo>
                      <a:pt x="566683" y="130961"/>
                    </a:lnTo>
                    <a:lnTo>
                      <a:pt x="562775" y="130469"/>
                    </a:lnTo>
                    <a:lnTo>
                      <a:pt x="559354" y="129484"/>
                    </a:lnTo>
                    <a:lnTo>
                      <a:pt x="556423" y="127515"/>
                    </a:lnTo>
                    <a:lnTo>
                      <a:pt x="553491" y="125053"/>
                    </a:lnTo>
                    <a:lnTo>
                      <a:pt x="551048" y="122099"/>
                    </a:lnTo>
                    <a:lnTo>
                      <a:pt x="549093" y="119145"/>
                    </a:lnTo>
                    <a:lnTo>
                      <a:pt x="548116" y="115699"/>
                    </a:lnTo>
                    <a:lnTo>
                      <a:pt x="547628" y="111760"/>
                    </a:lnTo>
                    <a:lnTo>
                      <a:pt x="548116" y="107821"/>
                    </a:lnTo>
                    <a:lnTo>
                      <a:pt x="549093" y="104375"/>
                    </a:lnTo>
                    <a:lnTo>
                      <a:pt x="551048" y="101421"/>
                    </a:lnTo>
                    <a:lnTo>
                      <a:pt x="553491" y="98467"/>
                    </a:lnTo>
                    <a:lnTo>
                      <a:pt x="556423" y="96005"/>
                    </a:lnTo>
                    <a:lnTo>
                      <a:pt x="559354" y="94036"/>
                    </a:lnTo>
                    <a:lnTo>
                      <a:pt x="562775" y="93051"/>
                    </a:lnTo>
                    <a:close/>
                    <a:moveTo>
                      <a:pt x="634112" y="92559"/>
                    </a:moveTo>
                    <a:lnTo>
                      <a:pt x="637532" y="93051"/>
                    </a:lnTo>
                    <a:lnTo>
                      <a:pt x="640953" y="94036"/>
                    </a:lnTo>
                    <a:lnTo>
                      <a:pt x="644373" y="96005"/>
                    </a:lnTo>
                    <a:lnTo>
                      <a:pt x="647304" y="98467"/>
                    </a:lnTo>
                    <a:lnTo>
                      <a:pt x="649748" y="101421"/>
                    </a:lnTo>
                    <a:lnTo>
                      <a:pt x="651702" y="104375"/>
                    </a:lnTo>
                    <a:lnTo>
                      <a:pt x="652679" y="107821"/>
                    </a:lnTo>
                    <a:lnTo>
                      <a:pt x="652679" y="111760"/>
                    </a:lnTo>
                    <a:lnTo>
                      <a:pt x="652679" y="115699"/>
                    </a:lnTo>
                    <a:lnTo>
                      <a:pt x="651702" y="119145"/>
                    </a:lnTo>
                    <a:lnTo>
                      <a:pt x="649748" y="122099"/>
                    </a:lnTo>
                    <a:lnTo>
                      <a:pt x="647304" y="125053"/>
                    </a:lnTo>
                    <a:lnTo>
                      <a:pt x="644373" y="127515"/>
                    </a:lnTo>
                    <a:lnTo>
                      <a:pt x="640953" y="129484"/>
                    </a:lnTo>
                    <a:lnTo>
                      <a:pt x="637532" y="130469"/>
                    </a:lnTo>
                    <a:lnTo>
                      <a:pt x="634112" y="130961"/>
                    </a:lnTo>
                    <a:lnTo>
                      <a:pt x="630203" y="130469"/>
                    </a:lnTo>
                    <a:lnTo>
                      <a:pt x="626783" y="129484"/>
                    </a:lnTo>
                    <a:lnTo>
                      <a:pt x="622874" y="127515"/>
                    </a:lnTo>
                    <a:lnTo>
                      <a:pt x="620431" y="125053"/>
                    </a:lnTo>
                    <a:lnTo>
                      <a:pt x="617988" y="122099"/>
                    </a:lnTo>
                    <a:lnTo>
                      <a:pt x="616033" y="119145"/>
                    </a:lnTo>
                    <a:lnTo>
                      <a:pt x="615056" y="115699"/>
                    </a:lnTo>
                    <a:lnTo>
                      <a:pt x="615056" y="111760"/>
                    </a:lnTo>
                    <a:lnTo>
                      <a:pt x="615056" y="107821"/>
                    </a:lnTo>
                    <a:lnTo>
                      <a:pt x="616033" y="104375"/>
                    </a:lnTo>
                    <a:lnTo>
                      <a:pt x="617988" y="101421"/>
                    </a:lnTo>
                    <a:lnTo>
                      <a:pt x="620431" y="98467"/>
                    </a:lnTo>
                    <a:lnTo>
                      <a:pt x="622874" y="96005"/>
                    </a:lnTo>
                    <a:lnTo>
                      <a:pt x="626783" y="94036"/>
                    </a:lnTo>
                    <a:lnTo>
                      <a:pt x="630203" y="93051"/>
                    </a:lnTo>
                    <a:close/>
                    <a:moveTo>
                      <a:pt x="334699" y="77295"/>
                    </a:moveTo>
                    <a:lnTo>
                      <a:pt x="330302" y="77295"/>
                    </a:lnTo>
                    <a:lnTo>
                      <a:pt x="20522" y="77295"/>
                    </a:lnTo>
                    <a:lnTo>
                      <a:pt x="15636" y="77295"/>
                    </a:lnTo>
                    <a:lnTo>
                      <a:pt x="11727" y="78280"/>
                    </a:lnTo>
                    <a:lnTo>
                      <a:pt x="8306" y="80741"/>
                    </a:lnTo>
                    <a:lnTo>
                      <a:pt x="5375" y="83203"/>
                    </a:lnTo>
                    <a:lnTo>
                      <a:pt x="2932" y="86649"/>
                    </a:lnTo>
                    <a:lnTo>
                      <a:pt x="1466" y="90588"/>
                    </a:lnTo>
                    <a:lnTo>
                      <a:pt x="0" y="95512"/>
                    </a:lnTo>
                    <a:lnTo>
                      <a:pt x="0" y="100435"/>
                    </a:lnTo>
                    <a:lnTo>
                      <a:pt x="0" y="291953"/>
                    </a:lnTo>
                    <a:lnTo>
                      <a:pt x="0" y="296384"/>
                    </a:lnTo>
                    <a:lnTo>
                      <a:pt x="1466" y="300323"/>
                    </a:lnTo>
                    <a:lnTo>
                      <a:pt x="3420" y="303769"/>
                    </a:lnTo>
                    <a:lnTo>
                      <a:pt x="5863" y="306723"/>
                    </a:lnTo>
                    <a:lnTo>
                      <a:pt x="8795" y="309185"/>
                    </a:lnTo>
                    <a:lnTo>
                      <a:pt x="12215" y="311646"/>
                    </a:lnTo>
                    <a:lnTo>
                      <a:pt x="16124" y="312631"/>
                    </a:lnTo>
                    <a:lnTo>
                      <a:pt x="20522" y="312631"/>
                    </a:lnTo>
                    <a:lnTo>
                      <a:pt x="239908" y="312631"/>
                    </a:lnTo>
                    <a:lnTo>
                      <a:pt x="306360" y="364818"/>
                    </a:lnTo>
                    <a:lnTo>
                      <a:pt x="308314" y="365803"/>
                    </a:lnTo>
                    <a:lnTo>
                      <a:pt x="309780" y="365803"/>
                    </a:lnTo>
                    <a:lnTo>
                      <a:pt x="311734" y="365803"/>
                    </a:lnTo>
                    <a:lnTo>
                      <a:pt x="312712" y="365311"/>
                    </a:lnTo>
                    <a:lnTo>
                      <a:pt x="313689" y="364326"/>
                    </a:lnTo>
                    <a:lnTo>
                      <a:pt x="315155" y="362849"/>
                    </a:lnTo>
                    <a:lnTo>
                      <a:pt x="315643" y="361864"/>
                    </a:lnTo>
                    <a:lnTo>
                      <a:pt x="315643" y="359895"/>
                    </a:lnTo>
                    <a:lnTo>
                      <a:pt x="315643" y="312631"/>
                    </a:lnTo>
                    <a:lnTo>
                      <a:pt x="330302" y="312631"/>
                    </a:lnTo>
                    <a:lnTo>
                      <a:pt x="334699" y="312631"/>
                    </a:lnTo>
                    <a:lnTo>
                      <a:pt x="338119" y="311646"/>
                    </a:lnTo>
                    <a:lnTo>
                      <a:pt x="342028" y="309185"/>
                    </a:lnTo>
                    <a:lnTo>
                      <a:pt x="344960" y="306723"/>
                    </a:lnTo>
                    <a:lnTo>
                      <a:pt x="347403" y="303769"/>
                    </a:lnTo>
                    <a:lnTo>
                      <a:pt x="349358" y="300323"/>
                    </a:lnTo>
                    <a:lnTo>
                      <a:pt x="350335" y="296384"/>
                    </a:lnTo>
                    <a:lnTo>
                      <a:pt x="351312" y="291953"/>
                    </a:lnTo>
                    <a:lnTo>
                      <a:pt x="351312" y="100435"/>
                    </a:lnTo>
                    <a:lnTo>
                      <a:pt x="350335" y="95512"/>
                    </a:lnTo>
                    <a:lnTo>
                      <a:pt x="349358" y="90588"/>
                    </a:lnTo>
                    <a:lnTo>
                      <a:pt x="347403" y="86649"/>
                    </a:lnTo>
                    <a:lnTo>
                      <a:pt x="345449" y="83695"/>
                    </a:lnTo>
                    <a:lnTo>
                      <a:pt x="342517" y="80741"/>
                    </a:lnTo>
                    <a:lnTo>
                      <a:pt x="339097" y="78280"/>
                    </a:lnTo>
                    <a:close/>
                    <a:moveTo>
                      <a:pt x="719130" y="0"/>
                    </a:moveTo>
                    <a:lnTo>
                      <a:pt x="714244" y="0"/>
                    </a:lnTo>
                    <a:lnTo>
                      <a:pt x="404464" y="0"/>
                    </a:lnTo>
                    <a:lnTo>
                      <a:pt x="400067" y="0"/>
                    </a:lnTo>
                    <a:lnTo>
                      <a:pt x="395669" y="985"/>
                    </a:lnTo>
                    <a:lnTo>
                      <a:pt x="392249" y="3446"/>
                    </a:lnTo>
                    <a:lnTo>
                      <a:pt x="389317" y="6400"/>
                    </a:lnTo>
                    <a:lnTo>
                      <a:pt x="387363" y="9354"/>
                    </a:lnTo>
                    <a:lnTo>
                      <a:pt x="385408" y="13293"/>
                    </a:lnTo>
                    <a:lnTo>
                      <a:pt x="384431" y="18217"/>
                    </a:lnTo>
                    <a:lnTo>
                      <a:pt x="383454" y="23140"/>
                    </a:lnTo>
                    <a:lnTo>
                      <a:pt x="383454" y="214658"/>
                    </a:lnTo>
                    <a:lnTo>
                      <a:pt x="384431" y="219089"/>
                    </a:lnTo>
                    <a:lnTo>
                      <a:pt x="385408" y="223028"/>
                    </a:lnTo>
                    <a:lnTo>
                      <a:pt x="387363" y="226474"/>
                    </a:lnTo>
                    <a:lnTo>
                      <a:pt x="389806" y="229428"/>
                    </a:lnTo>
                    <a:lnTo>
                      <a:pt x="392738" y="231890"/>
                    </a:lnTo>
                    <a:lnTo>
                      <a:pt x="396647" y="234351"/>
                    </a:lnTo>
                    <a:lnTo>
                      <a:pt x="400067" y="235336"/>
                    </a:lnTo>
                    <a:lnTo>
                      <a:pt x="404464" y="235336"/>
                    </a:lnTo>
                    <a:lnTo>
                      <a:pt x="419123" y="235336"/>
                    </a:lnTo>
                    <a:lnTo>
                      <a:pt x="419123" y="282600"/>
                    </a:lnTo>
                    <a:lnTo>
                      <a:pt x="419123" y="284569"/>
                    </a:lnTo>
                    <a:lnTo>
                      <a:pt x="419611" y="285554"/>
                    </a:lnTo>
                    <a:lnTo>
                      <a:pt x="421077" y="287031"/>
                    </a:lnTo>
                    <a:lnTo>
                      <a:pt x="422054" y="288016"/>
                    </a:lnTo>
                    <a:lnTo>
                      <a:pt x="423032" y="288508"/>
                    </a:lnTo>
                    <a:lnTo>
                      <a:pt x="424986" y="288508"/>
                    </a:lnTo>
                    <a:lnTo>
                      <a:pt x="426452" y="288508"/>
                    </a:lnTo>
                    <a:lnTo>
                      <a:pt x="428406" y="287523"/>
                    </a:lnTo>
                    <a:lnTo>
                      <a:pt x="494858" y="235336"/>
                    </a:lnTo>
                    <a:lnTo>
                      <a:pt x="714244" y="235336"/>
                    </a:lnTo>
                    <a:lnTo>
                      <a:pt x="718642" y="235336"/>
                    </a:lnTo>
                    <a:lnTo>
                      <a:pt x="722551" y="234351"/>
                    </a:lnTo>
                    <a:lnTo>
                      <a:pt x="725971" y="231890"/>
                    </a:lnTo>
                    <a:lnTo>
                      <a:pt x="728903" y="229428"/>
                    </a:lnTo>
                    <a:lnTo>
                      <a:pt x="731346" y="226474"/>
                    </a:lnTo>
                    <a:lnTo>
                      <a:pt x="733300" y="223028"/>
                    </a:lnTo>
                    <a:lnTo>
                      <a:pt x="734766" y="219089"/>
                    </a:lnTo>
                    <a:lnTo>
                      <a:pt x="734766" y="214658"/>
                    </a:lnTo>
                    <a:lnTo>
                      <a:pt x="734766" y="23140"/>
                    </a:lnTo>
                    <a:lnTo>
                      <a:pt x="734766" y="18217"/>
                    </a:lnTo>
                    <a:lnTo>
                      <a:pt x="733300" y="13293"/>
                    </a:lnTo>
                    <a:lnTo>
                      <a:pt x="731834" y="9354"/>
                    </a:lnTo>
                    <a:lnTo>
                      <a:pt x="729391" y="5908"/>
                    </a:lnTo>
                    <a:lnTo>
                      <a:pt x="726460" y="3446"/>
                    </a:lnTo>
                    <a:lnTo>
                      <a:pt x="723039" y="98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0" name="ïṩḻíḍé">
                <a:extLst>
                  <a:ext uri="{FF2B5EF4-FFF2-40B4-BE49-F238E27FC236}">
                    <a16:creationId xmlns:a16="http://schemas.microsoft.com/office/drawing/2014/main" id="{E1539030-1056-4611-BD56-5370EDB22BEB}"/>
                  </a:ext>
                </a:extLst>
              </p:cNvPr>
              <p:cNvSpPr txBox="1"/>
              <p:nvPr/>
            </p:nvSpPr>
            <p:spPr>
              <a:xfrm>
                <a:off x="359525" y="4300799"/>
                <a:ext cx="2038187" cy="696306"/>
              </a:xfrm>
              <a:prstGeom prst="rect">
                <a:avLst/>
              </a:prstGeom>
            </p:spPr>
            <p:txBody>
              <a:bodyPr wrap="square" anchor="t" anchorCtr="0">
                <a:normAutofit fontScale="92500" lnSpcReduction="20000"/>
              </a:bodyPr>
              <a:lstStyle>
                <a:lvl1pPr marL="228568" indent="-228568" algn="l" defTabSz="91426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1pPr>
                <a:lvl2pPr marL="685702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</a:defRPr>
                </a:lvl2pPr>
                <a:lvl3pPr marL="1142830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</a:defRPr>
                </a:lvl3pPr>
                <a:lvl4pPr marL="1599960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4pPr>
                <a:lvl5pPr marL="2057091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5pPr>
                <a:lvl6pPr marL="2514224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6pPr>
                <a:lvl7pPr marL="2971356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7pPr>
                <a:lvl8pPr marL="3428488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8pPr>
                <a:lvl9pPr marL="3885622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indent="0">
                  <a:buNone/>
                </a:pPr>
                <a:r>
                  <a:rPr lang="zh-TW" altLang="en-US" sz="2000" dirty="0"/>
                  <a:t>簡約</a:t>
                </a:r>
                <a:r>
                  <a:rPr lang="zh-TW" altLang="en-US" sz="2000" dirty="0" smtClean="0"/>
                  <a:t>可愛美術</a:t>
                </a:r>
                <a:r>
                  <a:rPr lang="zh-TW" altLang="en-US" sz="2000" dirty="0"/>
                  <a:t>風格</a:t>
                </a:r>
              </a:p>
            </p:txBody>
          </p:sp>
          <p:sp>
            <p:nvSpPr>
              <p:cNvPr id="51" name="ïS1ïďê">
                <a:extLst>
                  <a:ext uri="{FF2B5EF4-FFF2-40B4-BE49-F238E27FC236}">
                    <a16:creationId xmlns:a16="http://schemas.microsoft.com/office/drawing/2014/main" id="{DF97B589-4EE0-4D5A-AB3F-CAAF3782B45A}"/>
                  </a:ext>
                </a:extLst>
              </p:cNvPr>
              <p:cNvSpPr txBox="1"/>
              <p:nvPr/>
            </p:nvSpPr>
            <p:spPr>
              <a:xfrm>
                <a:off x="2748007" y="4211322"/>
                <a:ext cx="1968259" cy="696306"/>
              </a:xfrm>
              <a:prstGeom prst="rect">
                <a:avLst/>
              </a:prstGeom>
            </p:spPr>
            <p:txBody>
              <a:bodyPr wrap="square" anchor="t" anchorCtr="0">
                <a:normAutofit fontScale="92500" lnSpcReduction="20000"/>
              </a:bodyPr>
              <a:lstStyle>
                <a:lvl1pPr marL="228568" indent="-228568" algn="l" defTabSz="91426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1pPr>
                <a:lvl2pPr marL="685702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</a:defRPr>
                </a:lvl2pPr>
                <a:lvl3pPr marL="1142830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</a:defRPr>
                </a:lvl3pPr>
                <a:lvl4pPr marL="1599960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4pPr>
                <a:lvl5pPr marL="2057091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5pPr>
                <a:lvl6pPr marL="2514224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6pPr>
                <a:lvl7pPr marL="2971356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7pPr>
                <a:lvl8pPr marL="3428488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8pPr>
                <a:lvl9pPr marL="3885622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indent="0">
                  <a:buNone/>
                </a:pPr>
                <a:r>
                  <a:rPr lang="zh-TW" altLang="en-US" sz="2000" dirty="0"/>
                  <a:t>卡哇以的背景音樂</a:t>
                </a:r>
              </a:p>
            </p:txBody>
          </p:sp>
          <p:sp>
            <p:nvSpPr>
              <p:cNvPr id="52" name="iṥlíde">
                <a:extLst>
                  <a:ext uri="{FF2B5EF4-FFF2-40B4-BE49-F238E27FC236}">
                    <a16:creationId xmlns:a16="http://schemas.microsoft.com/office/drawing/2014/main" id="{E222E09B-86D2-40E1-8D62-2BD04B038992}"/>
                  </a:ext>
                </a:extLst>
              </p:cNvPr>
              <p:cNvSpPr txBox="1"/>
              <p:nvPr/>
            </p:nvSpPr>
            <p:spPr>
              <a:xfrm>
                <a:off x="5051597" y="4123713"/>
                <a:ext cx="2117325" cy="696306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>
                <a:lvl1pPr marL="228568" indent="-228568" algn="l" defTabSz="91426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1pPr>
                <a:lvl2pPr marL="685702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</a:defRPr>
                </a:lvl2pPr>
                <a:lvl3pPr marL="1142830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</a:defRPr>
                </a:lvl3pPr>
                <a:lvl4pPr marL="1599960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4pPr>
                <a:lvl5pPr marL="2057091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5pPr>
                <a:lvl6pPr marL="2514224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6pPr>
                <a:lvl7pPr marL="2971356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7pPr>
                <a:lvl8pPr marL="3428488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8pPr>
                <a:lvl9pPr marL="3885622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indent="0">
                  <a:buNone/>
                </a:pPr>
                <a:r>
                  <a:rPr lang="zh-TW" altLang="en-US" sz="2000" dirty="0"/>
                  <a:t>繩索射出、攻擊等特效</a:t>
                </a:r>
              </a:p>
            </p:txBody>
          </p:sp>
          <p:sp>
            <p:nvSpPr>
              <p:cNvPr id="53" name="îs1ïḍé">
                <a:extLst>
                  <a:ext uri="{FF2B5EF4-FFF2-40B4-BE49-F238E27FC236}">
                    <a16:creationId xmlns:a16="http://schemas.microsoft.com/office/drawing/2014/main" id="{3D257E3D-20B4-48E7-801A-5B64AB6011CE}"/>
                  </a:ext>
                </a:extLst>
              </p:cNvPr>
              <p:cNvSpPr txBox="1"/>
              <p:nvPr/>
            </p:nvSpPr>
            <p:spPr>
              <a:xfrm>
                <a:off x="7501534" y="4005077"/>
                <a:ext cx="1741625" cy="696306"/>
              </a:xfrm>
              <a:prstGeom prst="rect">
                <a:avLst/>
              </a:prstGeom>
            </p:spPr>
            <p:txBody>
              <a:bodyPr wrap="square" anchor="t" anchorCtr="0">
                <a:normAutofit/>
              </a:bodyPr>
              <a:lstStyle>
                <a:lvl1pPr marL="228568" indent="-228568" algn="l" defTabSz="91426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1pPr>
                <a:lvl2pPr marL="685702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</a:defRPr>
                </a:lvl2pPr>
                <a:lvl3pPr marL="1142830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</a:defRPr>
                </a:lvl3pPr>
                <a:lvl4pPr marL="1599960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4pPr>
                <a:lvl5pPr marL="2057091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</a:defRPr>
                </a:lvl5pPr>
                <a:lvl6pPr marL="2514224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6pPr>
                <a:lvl7pPr marL="2971356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7pPr>
                <a:lvl8pPr marL="3428488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8pPr>
                <a:lvl9pPr marL="3885622" indent="-228568" algn="l" defTabSz="91426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spcBef>
                    <a:spcPct val="0"/>
                  </a:spcBef>
                  <a:buNone/>
                </a:pPr>
                <a:endParaRPr lang="zh-CN" altLang="en-US" sz="1100" dirty="0"/>
              </a:p>
            </p:txBody>
          </p:sp>
          <p:cxnSp>
            <p:nvCxnSpPr>
              <p:cNvPr id="54" name="直接连接符 30">
                <a:extLst>
                  <a:ext uri="{FF2B5EF4-FFF2-40B4-BE49-F238E27FC236}">
                    <a16:creationId xmlns:a16="http://schemas.microsoft.com/office/drawing/2014/main" id="{0BF7500F-7324-49AC-AFA9-2F1FF42426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375" y="5004000"/>
                <a:ext cx="1741625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31">
                <a:extLst>
                  <a:ext uri="{FF2B5EF4-FFF2-40B4-BE49-F238E27FC236}">
                    <a16:creationId xmlns:a16="http://schemas.microsoft.com/office/drawing/2014/main" id="{10AB4605-BABB-4864-8D7B-1D0C27F8E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7175" y="5004000"/>
                <a:ext cx="1741625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32">
                <a:extLst>
                  <a:ext uri="{FF2B5EF4-FFF2-40B4-BE49-F238E27FC236}">
                    <a16:creationId xmlns:a16="http://schemas.microsoft.com/office/drawing/2014/main" id="{2D57DDF2-C175-4510-BCA6-6C900CAE7E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9975" y="5004000"/>
                <a:ext cx="1741625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33">
                <a:extLst>
                  <a:ext uri="{FF2B5EF4-FFF2-40B4-BE49-F238E27FC236}">
                    <a16:creationId xmlns:a16="http://schemas.microsoft.com/office/drawing/2014/main" id="{3AEA8FA9-9A4B-4D13-9AA1-ED3FB941C9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2775" y="5004000"/>
                <a:ext cx="1741625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34">
                <a:extLst>
                  <a:ext uri="{FF2B5EF4-FFF2-40B4-BE49-F238E27FC236}">
                    <a16:creationId xmlns:a16="http://schemas.microsoft.com/office/drawing/2014/main" id="{34552F43-CF98-4360-AA19-819E550BCB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5573" y="5004000"/>
                <a:ext cx="1741625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矩形 32"/>
            <p:cNvSpPr/>
            <p:nvPr/>
          </p:nvSpPr>
          <p:spPr>
            <a:xfrm>
              <a:off x="9744588" y="4123713"/>
              <a:ext cx="2184175" cy="12853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000" dirty="0"/>
                <a:t>遊戲劇情所需的</a:t>
              </a:r>
              <a:r>
                <a:rPr lang="en-US" altLang="zh-TW" sz="2000" dirty="0"/>
                <a:t>NPC</a:t>
              </a:r>
              <a:r>
                <a:rPr lang="zh-TW" altLang="en-US" sz="2000" dirty="0"/>
                <a:t>與對白</a:t>
              </a:r>
            </a:p>
          </p:txBody>
        </p:sp>
        <p:sp>
          <p:nvSpPr>
            <p:cNvPr id="34" name="ïS1ïďê">
              <a:extLst>
                <a:ext uri="{FF2B5EF4-FFF2-40B4-BE49-F238E27FC236}">
                  <a16:creationId xmlns:a16="http://schemas.microsoft.com/office/drawing/2014/main" id="{DF97B589-4EE0-4D5A-AB3F-CAAF3782B45A}"/>
                </a:ext>
              </a:extLst>
            </p:cNvPr>
            <p:cNvSpPr txBox="1"/>
            <p:nvPr/>
          </p:nvSpPr>
          <p:spPr>
            <a:xfrm>
              <a:off x="7504253" y="4208754"/>
              <a:ext cx="2043756" cy="696306"/>
            </a:xfrm>
            <a:prstGeom prst="rect">
              <a:avLst/>
            </a:prstGeom>
          </p:spPr>
          <p:txBody>
            <a:bodyPr wrap="square" anchor="t" anchorCtr="0">
              <a:normAutofit fontScale="92500" lnSpcReduction="20000"/>
            </a:bodyPr>
            <a:lstStyle>
              <a:lvl1pPr marL="228568" indent="-228568" algn="l" defTabSz="91426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70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283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59996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091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4224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356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488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62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>
                <a:buNone/>
              </a:pPr>
              <a:r>
                <a:rPr lang="zh-TW" altLang="en-US" sz="2000" dirty="0"/>
                <a:t>紀念品彩蛋收集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2390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smtClean="0"/>
              <a:t>7</a:t>
            </a:r>
            <a:r>
              <a:rPr lang="en-US" altLang="zh-TW" sz="4400" dirty="0" smtClean="0"/>
              <a:t>. </a:t>
            </a:r>
            <a:r>
              <a:rPr lang="zh-TW" altLang="en-US" sz="4400" dirty="0" smtClean="0"/>
              <a:t>市面</a:t>
            </a:r>
            <a:r>
              <a:rPr lang="zh-TW" altLang="en-US" sz="4400" dirty="0" smtClean="0"/>
              <a:t>上相似的遊戲</a:t>
            </a:r>
            <a:endParaRPr lang="zh-TW" altLang="en-US" sz="4400" dirty="0"/>
          </a:p>
        </p:txBody>
      </p:sp>
      <p:grpSp>
        <p:nvGrpSpPr>
          <p:cNvPr id="10" name="群組 9"/>
          <p:cNvGrpSpPr/>
          <p:nvPr/>
        </p:nvGrpSpPr>
        <p:grpSpPr>
          <a:xfrm>
            <a:off x="1043608" y="2204864"/>
            <a:ext cx="6696744" cy="3541179"/>
            <a:chOff x="827584" y="2708920"/>
            <a:chExt cx="6696744" cy="3541179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2708920"/>
              <a:ext cx="2428875" cy="3048000"/>
            </a:xfrm>
            <a:prstGeom prst="rect">
              <a:avLst/>
            </a:prstGeom>
          </p:spPr>
        </p:pic>
        <p:sp>
          <p:nvSpPr>
            <p:cNvPr id="7" name="iṩ1ïḋe">
              <a:extLst>
                <a:ext uri="{FF2B5EF4-FFF2-40B4-BE49-F238E27FC236}">
                  <a16:creationId xmlns:a16="http://schemas.microsoft.com/office/drawing/2014/main" id="{38F00FB6-EE97-45B4-BDE6-C4B2855C91E9}"/>
                </a:ext>
              </a:extLst>
            </p:cNvPr>
            <p:cNvSpPr txBox="1"/>
            <p:nvPr/>
          </p:nvSpPr>
          <p:spPr bwMode="auto">
            <a:xfrm>
              <a:off x="827584" y="5759148"/>
              <a:ext cx="3892900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2800" dirty="0"/>
                <a:t>隻狼</a:t>
              </a:r>
              <a:endParaRPr lang="en-US" altLang="zh-CN" sz="2800" dirty="0"/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936" y="2708920"/>
              <a:ext cx="2988392" cy="3048000"/>
            </a:xfrm>
            <a:prstGeom prst="rect">
              <a:avLst/>
            </a:prstGeom>
          </p:spPr>
        </p:pic>
        <p:sp>
          <p:nvSpPr>
            <p:cNvPr id="9" name="íŝḻïḓe">
              <a:extLst>
                <a:ext uri="{FF2B5EF4-FFF2-40B4-BE49-F238E27FC236}">
                  <a16:creationId xmlns:a16="http://schemas.microsoft.com/office/drawing/2014/main" id="{7E73C31B-E813-4A33-925B-792342852763}"/>
                </a:ext>
              </a:extLst>
            </p:cNvPr>
            <p:cNvSpPr txBox="1"/>
            <p:nvPr/>
          </p:nvSpPr>
          <p:spPr bwMode="auto">
            <a:xfrm>
              <a:off x="3400475" y="5737701"/>
              <a:ext cx="3847900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800" dirty="0"/>
                <a:t>PS4 Spider-man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7649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透過觀察其他的遊戲，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預先發現可能的高風險和高價值，並且掌握該遊戲類型的核心</a:t>
            </a:r>
            <a:endParaRPr lang="en-US" altLang="zh-TW" sz="3200" b="1" dirty="0" smtClean="0">
              <a:solidFill>
                <a:srgbClr val="FF0000"/>
              </a:solidFill>
            </a:endParaRPr>
          </a:p>
          <a:p>
            <a:r>
              <a:rPr lang="zh-TW" altLang="en-US" sz="3200" dirty="0" smtClean="0"/>
              <a:t>相同 </a:t>
            </a:r>
            <a:r>
              <a:rPr lang="en-US" altLang="zh-TW" sz="3200" dirty="0" smtClean="0"/>
              <a:t>-&gt;</a:t>
            </a:r>
            <a:r>
              <a:rPr lang="zh-TW" altLang="en-US" sz="3200" dirty="0" smtClean="0"/>
              <a:t> 同樣是以擺盪作為主要操作</a:t>
            </a:r>
            <a:endParaRPr lang="en-US" altLang="zh-TW" sz="3200" dirty="0"/>
          </a:p>
          <a:p>
            <a:r>
              <a:rPr lang="zh-TW" altLang="en-US" sz="3200" dirty="0" smtClean="0"/>
              <a:t>不同 </a:t>
            </a:r>
            <a:r>
              <a:rPr lang="en-US" altLang="zh-TW" sz="3200" dirty="0" smtClean="0"/>
              <a:t>-&gt;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3D</a:t>
            </a:r>
            <a:r>
              <a:rPr lang="zh-TW" altLang="en-US" sz="3200" dirty="0" smtClean="0"/>
              <a:t> 與 </a:t>
            </a:r>
            <a:r>
              <a:rPr lang="en-US" altLang="zh-TW" sz="3200" dirty="0" smtClean="0"/>
              <a:t>2D</a:t>
            </a:r>
            <a:r>
              <a:rPr lang="zh-TW" altLang="en-US" sz="3200" dirty="0" smtClean="0"/>
              <a:t> 的差異</a:t>
            </a:r>
            <a:endParaRPr lang="en-US" altLang="zh-TW" sz="3200" dirty="0" smtClean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7. </a:t>
            </a:r>
            <a:r>
              <a:rPr lang="zh-TW" altLang="en-US" dirty="0"/>
              <a:t>市面上相似的遊戲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0469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期末 </a:t>
            </a:r>
            <a:r>
              <a:rPr lang="en-US" altLang="zh-TW" dirty="0" smtClean="0"/>
              <a:t>project</a:t>
            </a:r>
            <a:r>
              <a:rPr lang="zh-TW" altLang="en-US" dirty="0" smtClean="0"/>
              <a:t> 介紹</a:t>
            </a:r>
            <a:endParaRPr lang="en-US" altLang="zh-TW" dirty="0" smtClean="0"/>
          </a:p>
          <a:p>
            <a:r>
              <a:rPr lang="zh-TW" altLang="en-US" dirty="0" smtClean="0"/>
              <a:t>期末發想文件</a:t>
            </a:r>
            <a:endParaRPr lang="en-US" altLang="zh-TW" dirty="0" smtClean="0"/>
          </a:p>
          <a:p>
            <a:r>
              <a:rPr lang="zh-TW" altLang="en-US" dirty="0" smtClean="0"/>
              <a:t>提醒</a:t>
            </a:r>
            <a:r>
              <a:rPr lang="zh-TW" altLang="en-US" dirty="0"/>
              <a:t>事項</a:t>
            </a:r>
          </a:p>
        </p:txBody>
      </p:sp>
    </p:spTree>
    <p:extLst>
      <p:ext uri="{BB962C8B-B14F-4D97-AF65-F5344CB8AC3E}">
        <p14:creationId xmlns:p14="http://schemas.microsoft.com/office/powerpoint/2010/main" val="317561159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smtClean="0">
                <a:latin typeface="+mn-lt"/>
              </a:rPr>
              <a:t>8</a:t>
            </a:r>
            <a:r>
              <a:rPr lang="en-US" altLang="zh-TW" sz="4400" dirty="0" smtClean="0">
                <a:latin typeface="+mn-lt"/>
              </a:rPr>
              <a:t>. </a:t>
            </a:r>
            <a:r>
              <a:rPr lang="zh-TW" altLang="en-US" sz="4400" dirty="0" smtClean="0">
                <a:latin typeface="+mn-lt"/>
              </a:rPr>
              <a:t>模擬</a:t>
            </a:r>
            <a:r>
              <a:rPr lang="en-US" altLang="zh-TW" sz="4400" dirty="0" smtClean="0">
                <a:latin typeface="+mn-lt"/>
              </a:rPr>
              <a:t>/</a:t>
            </a:r>
            <a:r>
              <a:rPr lang="zh-TW" altLang="en-US" sz="4400" dirty="0" smtClean="0">
                <a:latin typeface="+mn-lt"/>
              </a:rPr>
              <a:t>假想畫面</a:t>
            </a:r>
            <a:endParaRPr lang="zh-TW" altLang="en-US" sz="4400" dirty="0">
              <a:latin typeface="+mn-lt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187624" y="5545426"/>
            <a:ext cx="8229600" cy="111642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 smtClean="0"/>
              <a:t>假想畫面不一定要手</a:t>
            </a:r>
            <a:r>
              <a:rPr lang="zh-TW" altLang="en-US" dirty="0" smtClean="0"/>
              <a:t>繪、實際模擬，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可以</a:t>
            </a:r>
            <a:r>
              <a:rPr lang="zh-TW" altLang="en-US" dirty="0" smtClean="0"/>
              <a:t>用現成遊戲拼湊示意</a:t>
            </a:r>
            <a:endParaRPr lang="en-US" altLang="zh-TW" dirty="0" smtClean="0"/>
          </a:p>
        </p:txBody>
      </p:sp>
      <p:pic>
        <p:nvPicPr>
          <p:cNvPr id="6" name="Picture 15">
            <a:extLst>
              <a:ext uri="{FF2B5EF4-FFF2-40B4-BE49-F238E27FC236}">
                <a16:creationId xmlns:a16="http://schemas.microsoft.com/office/drawing/2014/main" id="{FABB5FB6-8247-49A8-A4B4-6FDE02384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28800"/>
            <a:ext cx="6228318" cy="389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67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3068960"/>
            <a:ext cx="7772400" cy="1362075"/>
          </a:xfrm>
        </p:spPr>
        <p:txBody>
          <a:bodyPr/>
          <a:lstStyle/>
          <a:p>
            <a:pPr algn="ctr"/>
            <a:r>
              <a:rPr kumimoji="1" lang="zh-TW" altLang="en-US" dirty="0" smtClean="0"/>
              <a:t>提醒事項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121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smtClean="0">
                <a:solidFill>
                  <a:srgbClr val="FF0000"/>
                </a:solidFill>
              </a:rPr>
              <a:t>“</a:t>
            </a:r>
            <a:r>
              <a:rPr lang="zh-TW" altLang="en-US" sz="4400" dirty="0" smtClean="0">
                <a:solidFill>
                  <a:srgbClr val="FF0000"/>
                </a:solidFill>
              </a:rPr>
              <a:t>不要</a:t>
            </a:r>
            <a:r>
              <a:rPr lang="en-US" altLang="zh-TW" sz="4400" dirty="0" smtClean="0">
                <a:solidFill>
                  <a:srgbClr val="FF0000"/>
                </a:solidFill>
              </a:rPr>
              <a:t>”</a:t>
            </a:r>
            <a:r>
              <a:rPr lang="zh-TW" altLang="en-US" sz="4400" dirty="0" smtClean="0"/>
              <a:t>寫的東西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82990" y="1417638"/>
            <a:ext cx="7578020" cy="23188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3200" dirty="0" smtClean="0"/>
              <a:t>詳細的遊戲規則</a:t>
            </a:r>
            <a:endParaRPr lang="en-US" altLang="zh-TW" sz="3200" dirty="0" smtClean="0"/>
          </a:p>
          <a:p>
            <a:pPr marL="0" indent="0">
              <a:buNone/>
            </a:pP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每回合會有五種不同的塔可以蓋，火砲塔，冰砲塔，水砲塔，箭塔，雷電塔</a:t>
            </a:r>
            <a:endParaRPr lang="en-US" altLang="zh-TW" sz="3200" dirty="0" smtClean="0"/>
          </a:p>
          <a:p>
            <a:endParaRPr lang="en-US" altLang="zh-TW" sz="3200" dirty="0" smtClean="0"/>
          </a:p>
        </p:txBody>
      </p:sp>
      <p:sp>
        <p:nvSpPr>
          <p:cNvPr id="5" name="矩形 4"/>
          <p:cNvSpPr/>
          <p:nvPr/>
        </p:nvSpPr>
        <p:spPr>
          <a:xfrm>
            <a:off x="347018" y="3831122"/>
            <a:ext cx="792171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TW" altLang="en-US" sz="3200" dirty="0">
                <a:ea typeface="+mj-ea"/>
              </a:rPr>
              <a:t>詳細的公式設定</a:t>
            </a:r>
            <a:endParaRPr lang="en-US" altLang="zh-TW" sz="3200" dirty="0">
              <a:ea typeface="+mj-ea"/>
            </a:endParaRPr>
          </a:p>
          <a:p>
            <a:pPr lvl="1"/>
            <a:endParaRPr lang="en-US" altLang="zh-TW" sz="3200" dirty="0">
              <a:ea typeface="+mj-ea"/>
            </a:endParaRPr>
          </a:p>
          <a:p>
            <a:pPr lvl="1"/>
            <a:r>
              <a:rPr lang="zh-TW" altLang="en-US" sz="3200" dirty="0" smtClean="0">
                <a:ea typeface="+mj-ea"/>
              </a:rPr>
              <a:t>玩家</a:t>
            </a:r>
            <a:r>
              <a:rPr lang="zh-TW" altLang="en-US" sz="3200" dirty="0">
                <a:ea typeface="+mj-ea"/>
              </a:rPr>
              <a:t>起始有</a:t>
            </a:r>
            <a:r>
              <a:rPr lang="en-US" altLang="zh-TW" sz="3200" dirty="0">
                <a:ea typeface="+mj-ea"/>
              </a:rPr>
              <a:t>100</a:t>
            </a:r>
            <a:r>
              <a:rPr lang="zh-TW" altLang="en-US" sz="3200" dirty="0">
                <a:ea typeface="+mj-ea"/>
              </a:rPr>
              <a:t>點</a:t>
            </a:r>
            <a:r>
              <a:rPr lang="en-US" altLang="zh-TW" sz="3200" dirty="0">
                <a:ea typeface="+mj-ea"/>
              </a:rPr>
              <a:t>HP</a:t>
            </a:r>
            <a:r>
              <a:rPr lang="zh-TW" altLang="en-US" sz="3200" dirty="0">
                <a:ea typeface="+mj-ea"/>
              </a:rPr>
              <a:t>，受到怪物攻擊時會扣</a:t>
            </a:r>
            <a:r>
              <a:rPr lang="en-US" altLang="zh-TW" sz="3200" dirty="0">
                <a:ea typeface="+mj-ea"/>
              </a:rPr>
              <a:t>(</a:t>
            </a:r>
            <a:r>
              <a:rPr lang="zh-TW" altLang="en-US" sz="3200" dirty="0">
                <a:ea typeface="+mj-ea"/>
              </a:rPr>
              <a:t>怪物攻擊力</a:t>
            </a:r>
            <a:r>
              <a:rPr lang="en-US" altLang="zh-TW" sz="3200" dirty="0">
                <a:ea typeface="+mj-ea"/>
              </a:rPr>
              <a:t>-</a:t>
            </a:r>
            <a:r>
              <a:rPr lang="zh-TW" altLang="en-US" sz="3200" dirty="0">
                <a:ea typeface="+mj-ea"/>
              </a:rPr>
              <a:t>自身防禦力</a:t>
            </a:r>
            <a:r>
              <a:rPr lang="en-US" altLang="zh-TW" sz="3200" dirty="0">
                <a:ea typeface="+mj-ea"/>
              </a:rPr>
              <a:t>)*(</a:t>
            </a:r>
            <a:r>
              <a:rPr lang="zh-TW" altLang="en-US" sz="3200" dirty="0">
                <a:ea typeface="+mj-ea"/>
              </a:rPr>
              <a:t>屬性加成</a:t>
            </a:r>
            <a:r>
              <a:rPr lang="en-US" altLang="zh-TW" sz="3200" dirty="0">
                <a:ea typeface="+mj-ea"/>
              </a:rPr>
              <a:t>)</a:t>
            </a:r>
            <a:r>
              <a:rPr lang="zh-TW" altLang="en-US" sz="3200" dirty="0">
                <a:ea typeface="+mj-ea"/>
              </a:rPr>
              <a:t> 點血量</a:t>
            </a:r>
            <a:endParaRPr lang="en-US" altLang="zh-TW" sz="3200" dirty="0">
              <a:ea typeface="+mj-ea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861646" y="1417638"/>
            <a:ext cx="7499364" cy="4824900"/>
            <a:chOff x="861646" y="1417638"/>
            <a:chExt cx="7499364" cy="4824900"/>
          </a:xfrm>
        </p:grpSpPr>
        <p:cxnSp>
          <p:nvCxnSpPr>
            <p:cNvPr id="6" name="直線接點 5"/>
            <p:cNvCxnSpPr/>
            <p:nvPr/>
          </p:nvCxnSpPr>
          <p:spPr>
            <a:xfrm flipH="1">
              <a:off x="861646" y="1417638"/>
              <a:ext cx="7407083" cy="48249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>
              <a:off x="861646" y="1512277"/>
              <a:ext cx="7499364" cy="473026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99543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“</a:t>
            </a:r>
            <a:r>
              <a:rPr lang="zh-TW" altLang="en-US" dirty="0">
                <a:solidFill>
                  <a:srgbClr val="FF0000"/>
                </a:solidFill>
              </a:rPr>
              <a:t>不要</a:t>
            </a:r>
            <a:r>
              <a:rPr lang="en-US" altLang="zh-TW" dirty="0">
                <a:solidFill>
                  <a:srgbClr val="FF0000"/>
                </a:solidFill>
              </a:rPr>
              <a:t>”</a:t>
            </a:r>
            <a:r>
              <a:rPr lang="zh-TW" altLang="en-US" dirty="0"/>
              <a:t>寫的東西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91" y="1675124"/>
            <a:ext cx="6682018" cy="4514660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861646" y="1417638"/>
            <a:ext cx="7499364" cy="4824900"/>
            <a:chOff x="861646" y="1417638"/>
            <a:chExt cx="7499364" cy="4824900"/>
          </a:xfrm>
        </p:grpSpPr>
        <p:cxnSp>
          <p:nvCxnSpPr>
            <p:cNvPr id="6" name="直線接點 5"/>
            <p:cNvCxnSpPr/>
            <p:nvPr/>
          </p:nvCxnSpPr>
          <p:spPr>
            <a:xfrm flipH="1">
              <a:off x="861646" y="1417638"/>
              <a:ext cx="7407083" cy="48249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>
              <a:off x="861646" y="1512277"/>
              <a:ext cx="7499364" cy="473026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6219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一點小提醒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我們仍然是堂網頁程式課，</a:t>
            </a:r>
            <a:r>
              <a:rPr lang="zh-TW" altLang="en-US" b="1" dirty="0" smtClean="0"/>
              <a:t>不會教大家怎麼設計超好玩的網頁遊戲</a:t>
            </a:r>
            <a:endParaRPr lang="en-US" altLang="zh-TW" b="1" dirty="0" smtClean="0"/>
          </a:p>
          <a:p>
            <a:r>
              <a:rPr lang="zh-TW" altLang="en-US" dirty="0" smtClean="0"/>
              <a:t>期末評分是以</a:t>
            </a:r>
            <a:r>
              <a:rPr lang="zh-TW" altLang="en-US" b="1" dirty="0" smtClean="0"/>
              <a:t>誠意和技術</a:t>
            </a:r>
            <a:r>
              <a:rPr lang="zh-TW" altLang="en-US" dirty="0" smtClean="0"/>
              <a:t>來做為考量，遊戲好不好玩並不會影響分數</a:t>
            </a:r>
            <a:endParaRPr lang="en-US" altLang="zh-TW" dirty="0" smtClean="0"/>
          </a:p>
          <a:p>
            <a:r>
              <a:rPr lang="zh-TW" altLang="en-US" dirty="0" smtClean="0"/>
              <a:t>討論的時候有爭吵、有摩擦才是健康的討論，一面倒或是完全服從的討論才糟糕</a:t>
            </a:r>
            <a:endParaRPr lang="en-US" altLang="zh-TW" dirty="0" smtClean="0"/>
          </a:p>
          <a:p>
            <a:r>
              <a:rPr lang="zh-TW" altLang="en-US" dirty="0" smtClean="0"/>
              <a:t>享受過程，一定可以做出很棒的作品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9076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時間與格式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5/5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二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23:59</a:t>
            </a:r>
            <a:r>
              <a:rPr lang="zh-TW" altLang="en-US" b="1" dirty="0">
                <a:solidFill>
                  <a:srgbClr val="FF0000"/>
                </a:solidFill>
              </a:rPr>
              <a:t>前</a:t>
            </a:r>
            <a:r>
              <a:rPr lang="zh-TW" altLang="en-US" dirty="0"/>
              <a:t>分好組</a:t>
            </a:r>
            <a:r>
              <a:rPr lang="zh-TW" altLang="en-US" dirty="0" smtClean="0"/>
              <a:t>別</a:t>
            </a:r>
            <a:endParaRPr lang="en-US" altLang="zh-TW" dirty="0" smtClean="0"/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5/19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</a:rPr>
              <a:t>二</a:t>
            </a:r>
            <a:r>
              <a:rPr lang="en-US" altLang="zh-TW" b="1" dirty="0" smtClean="0">
                <a:solidFill>
                  <a:srgbClr val="FF0000"/>
                </a:solidFill>
              </a:rPr>
              <a:t>)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23:59</a:t>
            </a:r>
            <a:r>
              <a:rPr lang="zh-TW" altLang="en-US" b="1" dirty="0" smtClean="0">
                <a:solidFill>
                  <a:srgbClr val="FF0000"/>
                </a:solidFill>
              </a:rPr>
              <a:t>前</a:t>
            </a:r>
            <a:r>
              <a:rPr lang="zh-TW" altLang="en-US" dirty="0" smtClean="0"/>
              <a:t>上傳期末發想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上傳至</a:t>
            </a:r>
            <a:r>
              <a:rPr lang="en-US" altLang="zh-TW" b="1" dirty="0" smtClean="0">
                <a:solidFill>
                  <a:srgbClr val="FF0000"/>
                </a:solidFill>
              </a:rPr>
              <a:t>ILMS</a:t>
            </a:r>
            <a:r>
              <a:rPr lang="zh-TW" altLang="en-US" b="1" dirty="0">
                <a:solidFill>
                  <a:srgbClr val="FF0000"/>
                </a:solidFill>
              </a:rPr>
              <a:t>小組</a:t>
            </a:r>
            <a:r>
              <a:rPr lang="zh-TW" altLang="en-US" b="1" dirty="0" smtClean="0">
                <a:solidFill>
                  <a:srgbClr val="FF0000"/>
                </a:solidFill>
              </a:rPr>
              <a:t>作業</a:t>
            </a:r>
            <a:r>
              <a:rPr lang="en-US" altLang="zh-TW" b="1" dirty="0" smtClean="0">
                <a:solidFill>
                  <a:srgbClr val="FF0000"/>
                </a:solidFill>
              </a:rPr>
              <a:t>(5%)</a:t>
            </a:r>
          </a:p>
          <a:p>
            <a:pPr lvl="1"/>
            <a:r>
              <a:rPr lang="zh-TW" altLang="en-US" dirty="0"/>
              <a:t>遲交</a:t>
            </a:r>
            <a:r>
              <a:rPr lang="en-US" altLang="zh-TW" dirty="0"/>
              <a:t>0</a:t>
            </a:r>
            <a:r>
              <a:rPr lang="zh-TW" altLang="en-US" dirty="0"/>
              <a:t>分，但是就算遲交也一定要補</a:t>
            </a:r>
            <a:r>
              <a:rPr lang="zh-TW" altLang="en-US" dirty="0" smtClean="0"/>
              <a:t>交</a:t>
            </a:r>
            <a:endParaRPr lang="en-US" altLang="zh-TW" dirty="0"/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5/21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四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zh-TW" altLang="en-US" dirty="0" smtClean="0"/>
              <a:t>發</a:t>
            </a:r>
            <a:r>
              <a:rPr lang="zh-TW" altLang="en-US" dirty="0"/>
              <a:t>想文件</a:t>
            </a:r>
            <a:r>
              <a:rPr lang="en-US" altLang="zh-TW" dirty="0" smtClean="0"/>
              <a:t>DEMO</a:t>
            </a:r>
          </a:p>
          <a:p>
            <a:pPr lvl="1"/>
            <a:r>
              <a:rPr lang="zh-TW" altLang="en-US" dirty="0" smtClean="0"/>
              <a:t>於</a:t>
            </a:r>
            <a:r>
              <a:rPr lang="zh-TW" altLang="en-US" b="1" dirty="0">
                <a:solidFill>
                  <a:srgbClr val="FF0000"/>
                </a:solidFill>
              </a:rPr>
              <a:t>台達</a:t>
            </a:r>
            <a:r>
              <a:rPr lang="en-US" altLang="zh-TW" b="1" dirty="0">
                <a:solidFill>
                  <a:srgbClr val="FF0000"/>
                </a:solidFill>
              </a:rPr>
              <a:t>105</a:t>
            </a:r>
            <a:r>
              <a:rPr lang="zh-TW" altLang="en-US" dirty="0" smtClean="0"/>
              <a:t>現場 </a:t>
            </a:r>
            <a:r>
              <a:rPr lang="en-US" altLang="zh-TW" dirty="0" smtClean="0"/>
              <a:t>demo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6/23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二</a:t>
            </a:r>
            <a:r>
              <a:rPr lang="en-US" altLang="zh-TW" b="1" dirty="0">
                <a:solidFill>
                  <a:srgbClr val="FF0000"/>
                </a:solidFill>
              </a:rPr>
              <a:t>),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6/24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三</a:t>
            </a:r>
            <a:r>
              <a:rPr lang="en-US" altLang="zh-TW" b="1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/>
              <a:t>期末</a:t>
            </a:r>
            <a:r>
              <a:rPr lang="en-US" altLang="zh-TW" dirty="0" smtClean="0"/>
              <a:t>DEMO(</a:t>
            </a:r>
            <a:r>
              <a:rPr lang="zh-TW" altLang="en-US" dirty="0" smtClean="0"/>
              <a:t>暫定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檔名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Group_xx_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WebGame.ppt</a:t>
            </a:r>
          </a:p>
          <a:p>
            <a:pPr lvl="1"/>
            <a:r>
              <a:rPr kumimoji="1" lang="en-US" altLang="zh-TW" dirty="0" smtClean="0"/>
              <a:t>Ex : </a:t>
            </a:r>
            <a:r>
              <a:rPr lang="en-US" altLang="zh-TW" dirty="0" smtClean="0"/>
              <a:t>Group_02_</a:t>
            </a:r>
            <a:r>
              <a:rPr kumimoji="1" lang="en-US" altLang="zh-TW" dirty="0" smtClean="0"/>
              <a:t>WebGame.ppt</a:t>
            </a:r>
            <a:endParaRPr kumimoji="1" lang="en-US" altLang="zh-TW" dirty="0"/>
          </a:p>
          <a:p>
            <a:pPr lvl="1"/>
            <a:endParaRPr lang="en-US" altLang="zh-TW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7905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4936"/>
            <a:ext cx="9144000" cy="3983064"/>
          </a:xfrm>
          <a:prstGeom prst="rect">
            <a:avLst/>
          </a:prstGeom>
        </p:spPr>
      </p:pic>
      <p:pic>
        <p:nvPicPr>
          <p:cNvPr id="6" name="Picture 5" descr="thank-you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0"/>
            <a:ext cx="4170733" cy="4325752"/>
          </a:xfrm>
          <a:prstGeom prst="rect">
            <a:avLst/>
          </a:prstGeom>
        </p:spPr>
      </p:pic>
      <p:grpSp>
        <p:nvGrpSpPr>
          <p:cNvPr id="7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49125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3068960"/>
            <a:ext cx="7772400" cy="1362075"/>
          </a:xfrm>
        </p:spPr>
        <p:txBody>
          <a:bodyPr/>
          <a:lstStyle/>
          <a:p>
            <a:pPr algn="ctr"/>
            <a:r>
              <a:rPr kumimoji="1" lang="zh-TW" altLang="en-US" dirty="0" smtClean="0"/>
              <a:t>期末 </a:t>
            </a:r>
            <a:r>
              <a:rPr kumimoji="1" lang="en-US" altLang="zh-TW" dirty="0" smtClean="0"/>
              <a:t>project</a:t>
            </a:r>
            <a:r>
              <a:rPr kumimoji="1" lang="zh-TW" altLang="en-US" dirty="0" smtClean="0"/>
              <a:t> 介紹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895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關於期末</a:t>
            </a:r>
            <a:r>
              <a:rPr lang="en-US" altLang="zh-TW" dirty="0" smtClean="0"/>
              <a:t>project…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期末</a:t>
            </a:r>
            <a:r>
              <a:rPr lang="en-US" altLang="zh-TW" sz="2800" dirty="0" smtClean="0"/>
              <a:t>Project</a:t>
            </a:r>
            <a:r>
              <a:rPr lang="zh-TW" altLang="en-US" sz="2800" dirty="0" smtClean="0"/>
              <a:t>需要同學使用 </a:t>
            </a:r>
            <a:r>
              <a:rPr lang="en-US" altLang="zh-TW" sz="2800" b="1" dirty="0">
                <a:solidFill>
                  <a:srgbClr val="FF0000"/>
                </a:solidFill>
              </a:rPr>
              <a:t>Cocos creator </a:t>
            </a:r>
            <a:r>
              <a:rPr lang="zh-TW" altLang="en-US" sz="2800" dirty="0" smtClean="0"/>
              <a:t>實</a:t>
            </a:r>
            <a:r>
              <a:rPr lang="zh-TW" altLang="en-US" sz="2800" dirty="0"/>
              <a:t>作</a:t>
            </a:r>
            <a:r>
              <a:rPr lang="zh-TW" altLang="en-US" sz="2800" dirty="0" smtClean="0"/>
              <a:t>一個網頁遊戲</a:t>
            </a:r>
            <a:endParaRPr lang="en-US" altLang="zh-TW" sz="2800" dirty="0" smtClean="0"/>
          </a:p>
          <a:p>
            <a:r>
              <a:rPr lang="zh-TW" altLang="en-US" sz="2800" dirty="0" smtClean="0"/>
              <a:t>期末為分組作業，分組人數以</a:t>
            </a:r>
            <a:r>
              <a:rPr lang="en-US" altLang="zh-TW" sz="2800" b="1" dirty="0">
                <a:solidFill>
                  <a:srgbClr val="FF0000"/>
                </a:solidFill>
              </a:rPr>
              <a:t>3~4</a:t>
            </a:r>
            <a:r>
              <a:rPr lang="zh-TW" altLang="en-US" sz="2800" b="1" dirty="0">
                <a:solidFill>
                  <a:srgbClr val="FF0000"/>
                </a:solidFill>
              </a:rPr>
              <a:t>人</a:t>
            </a:r>
            <a:r>
              <a:rPr lang="zh-TW" altLang="en-US" sz="2800" dirty="0" smtClean="0"/>
              <a:t>為限。</a:t>
            </a:r>
            <a:endParaRPr lang="en-US" altLang="zh-TW" sz="2800" dirty="0" smtClean="0"/>
          </a:p>
          <a:p>
            <a:r>
              <a:rPr lang="zh-TW" altLang="en-US" sz="2800" dirty="0" smtClean="0"/>
              <a:t>每組必須繳交一份</a:t>
            </a:r>
            <a:r>
              <a:rPr lang="zh-TW" altLang="en-US" sz="2800" b="1" dirty="0">
                <a:solidFill>
                  <a:srgbClr val="FF0000"/>
                </a:solidFill>
              </a:rPr>
              <a:t>期末發想文件</a:t>
            </a:r>
            <a:endParaRPr lang="en-US" altLang="zh-TW" sz="2800" b="1" dirty="0">
              <a:solidFill>
                <a:srgbClr val="FF0000"/>
              </a:solidFill>
            </a:endParaRPr>
          </a:p>
          <a:p>
            <a:r>
              <a:rPr lang="zh-TW" altLang="en-US" sz="2800" dirty="0"/>
              <a:t>製作投影片</a:t>
            </a:r>
            <a:r>
              <a:rPr lang="en-US" altLang="zh-TW" sz="2800" dirty="0"/>
              <a:t>(.</a:t>
            </a:r>
            <a:r>
              <a:rPr lang="en-US" altLang="zh-TW" sz="2800" dirty="0" err="1"/>
              <a:t>ppt</a:t>
            </a:r>
            <a:r>
              <a:rPr lang="zh-TW" altLang="en-US" sz="2800" dirty="0"/>
              <a:t>或</a:t>
            </a:r>
            <a:r>
              <a:rPr lang="en-US" altLang="zh-TW" sz="2800" dirty="0"/>
              <a:t>.</a:t>
            </a:r>
            <a:r>
              <a:rPr lang="en-US" altLang="zh-TW" sz="2800" dirty="0" err="1"/>
              <a:t>pptx</a:t>
            </a:r>
            <a:r>
              <a:rPr lang="en-US" altLang="zh-TW" sz="2800" dirty="0"/>
              <a:t>)</a:t>
            </a:r>
            <a:r>
              <a:rPr lang="zh-TW" altLang="en-US" sz="2800" dirty="0"/>
              <a:t>，內容</a:t>
            </a:r>
            <a:r>
              <a:rPr lang="zh-TW" altLang="en-US" sz="2800" dirty="0" smtClean="0"/>
              <a:t>包含</a:t>
            </a:r>
            <a:r>
              <a:rPr lang="en-US" altLang="zh-TW" sz="2800" dirty="0" smtClean="0"/>
              <a:t>7</a:t>
            </a:r>
            <a:r>
              <a:rPr lang="zh-TW" altLang="en-US" sz="2800" dirty="0"/>
              <a:t>大主題，格式、張數不拘，能夠清楚表達遊戲概念</a:t>
            </a:r>
            <a:r>
              <a:rPr lang="zh-TW" altLang="en-US" sz="2800" dirty="0" smtClean="0"/>
              <a:t>即可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392028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>
                <a:latin typeface="+mn-lt"/>
              </a:rPr>
              <a:t>為</a:t>
            </a:r>
            <a:r>
              <a:rPr lang="zh-TW" altLang="en-US" sz="4400" dirty="0">
                <a:latin typeface="+mn-lt"/>
              </a:rPr>
              <a:t>什</a:t>
            </a:r>
            <a:r>
              <a:rPr lang="zh-TW" altLang="en-US" sz="4400" dirty="0" smtClean="0">
                <a:latin typeface="+mn-lt"/>
              </a:rPr>
              <a:t>麼要做這個文件</a:t>
            </a:r>
            <a:r>
              <a:rPr lang="en-US" altLang="zh-TW" sz="4400" dirty="0" smtClean="0">
                <a:latin typeface="+mn-lt"/>
              </a:rPr>
              <a:t>?</a:t>
            </a:r>
            <a:endParaRPr lang="zh-TW" altLang="en-US" sz="4400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因為老師助教想看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因為分數</a:t>
            </a:r>
            <a:r>
              <a:rPr lang="en-US" altLang="zh-TW" dirty="0" smtClean="0"/>
              <a:t>?</a:t>
            </a:r>
          </a:p>
          <a:p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872879"/>
            <a:ext cx="6108171" cy="3435846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827584" y="1916832"/>
            <a:ext cx="3744416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27584" y="2492896"/>
            <a:ext cx="2016224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1763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>
                <a:latin typeface="+mn-lt"/>
              </a:rPr>
              <a:t>為</a:t>
            </a:r>
            <a:r>
              <a:rPr lang="zh-TW" altLang="en-US" sz="4400" dirty="0">
                <a:latin typeface="+mn-lt"/>
              </a:rPr>
              <a:t>什</a:t>
            </a:r>
            <a:r>
              <a:rPr lang="zh-TW" altLang="en-US" sz="4400" dirty="0" smtClean="0">
                <a:latin typeface="+mn-lt"/>
              </a:rPr>
              <a:t>麼要做這個文件</a:t>
            </a:r>
            <a:r>
              <a:rPr lang="en-US" altLang="zh-TW" sz="4400" dirty="0" smtClean="0">
                <a:latin typeface="+mn-lt"/>
              </a:rPr>
              <a:t>?</a:t>
            </a:r>
            <a:endParaRPr lang="zh-TW" altLang="en-US" sz="4400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幫助</a:t>
            </a:r>
            <a:r>
              <a:rPr lang="zh-TW" altLang="en-US" dirty="0"/>
              <a:t>你們</a:t>
            </a:r>
            <a:r>
              <a:rPr lang="zh-TW" altLang="en-US" b="1" dirty="0">
                <a:solidFill>
                  <a:srgbClr val="FF0000"/>
                </a:solidFill>
              </a:rPr>
              <a:t>自己想清楚</a:t>
            </a:r>
            <a:r>
              <a:rPr lang="zh-TW" altLang="en-US" dirty="0"/>
              <a:t>自己的遊戲內容</a:t>
            </a:r>
            <a:endParaRPr lang="en-US" altLang="zh-TW" dirty="0"/>
          </a:p>
          <a:p>
            <a:r>
              <a:rPr lang="zh-TW" altLang="en-US" dirty="0"/>
              <a:t>分析遊戲的</a:t>
            </a:r>
            <a:r>
              <a:rPr lang="zh-TW" altLang="en-US" b="1" dirty="0">
                <a:solidFill>
                  <a:srgbClr val="FF0000"/>
                </a:solidFill>
              </a:rPr>
              <a:t>優缺點</a:t>
            </a:r>
            <a:r>
              <a:rPr lang="zh-TW" altLang="en-US" dirty="0"/>
              <a:t>，製作過程中可能的</a:t>
            </a:r>
            <a:r>
              <a:rPr lang="zh-TW" altLang="en-US" b="1" dirty="0">
                <a:solidFill>
                  <a:srgbClr val="FF0000"/>
                </a:solidFill>
              </a:rPr>
              <a:t>困難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dirty="0"/>
              <a:t>當成設計藍圖，持續更新成為組員間共同的願景，才能朝同一個方向前進</a:t>
            </a:r>
            <a:endParaRPr lang="en-US" altLang="zh-TW" dirty="0"/>
          </a:p>
          <a:p>
            <a:r>
              <a:rPr lang="zh-TW" altLang="en-US" dirty="0"/>
              <a:t>你們應該要比老師</a:t>
            </a:r>
            <a:r>
              <a:rPr lang="en-US" altLang="zh-TW" dirty="0"/>
              <a:t>/</a:t>
            </a:r>
            <a:r>
              <a:rPr lang="zh-TW" altLang="en-US" dirty="0"/>
              <a:t>助教更</a:t>
            </a:r>
            <a:r>
              <a:rPr lang="zh-TW" altLang="en-US" b="1" dirty="0">
                <a:solidFill>
                  <a:srgbClr val="FF0000"/>
                </a:solidFill>
              </a:rPr>
              <a:t>了解自己的遊戲</a:t>
            </a: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475062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3068960"/>
            <a:ext cx="7772400" cy="1362075"/>
          </a:xfrm>
        </p:spPr>
        <p:txBody>
          <a:bodyPr/>
          <a:lstStyle/>
          <a:p>
            <a:pPr algn="ctr"/>
            <a:r>
              <a:rPr kumimoji="1" lang="zh-TW" altLang="en-US" dirty="0"/>
              <a:t>期末發想文件範例</a:t>
            </a:r>
            <a:r>
              <a:rPr kumimoji="1" lang="en-US" altLang="zh-TW" dirty="0"/>
              <a:t/>
            </a:r>
            <a:br>
              <a:rPr kumimoji="1" lang="en-US" altLang="zh-TW" dirty="0"/>
            </a:br>
            <a:r>
              <a:rPr kumimoji="1" lang="en-US" altLang="zh-TW" dirty="0" smtClean="0"/>
              <a:t>TAKE BACK THE COLORS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351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期末發想文件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動機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使用者故事</a:t>
            </a:r>
            <a:r>
              <a:rPr kumimoji="1" lang="en-US" altLang="zh-TW" dirty="0"/>
              <a:t>(User Story)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遊戲背景故事</a:t>
            </a:r>
            <a:r>
              <a:rPr kumimoji="1" lang="en-US" altLang="zh-TW" dirty="0"/>
              <a:t>(Optional)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操作方式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高風險分析</a:t>
            </a:r>
            <a:r>
              <a:rPr kumimoji="1" lang="en-US" altLang="zh-TW" dirty="0"/>
              <a:t>(High Risk Analysis)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高價值分析</a:t>
            </a:r>
            <a:r>
              <a:rPr kumimoji="1" lang="en-US" altLang="zh-TW" dirty="0"/>
              <a:t>(High Value Analysis)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市面上類似概念的遊戲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/>
              <a:t>模擬</a:t>
            </a:r>
            <a:r>
              <a:rPr kumimoji="1" lang="en-US" altLang="zh-TW" dirty="0"/>
              <a:t>/</a:t>
            </a:r>
            <a:r>
              <a:rPr kumimoji="1" lang="zh-TW" altLang="en-US" dirty="0"/>
              <a:t>假想畫面</a:t>
            </a:r>
          </a:p>
        </p:txBody>
      </p:sp>
    </p:spTree>
    <p:extLst>
      <p:ext uri="{BB962C8B-B14F-4D97-AF65-F5344CB8AC3E}">
        <p14:creationId xmlns:p14="http://schemas.microsoft.com/office/powerpoint/2010/main" val="9786371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smtClean="0"/>
              <a:t>1. </a:t>
            </a:r>
            <a:r>
              <a:rPr lang="zh-TW" altLang="en-US" sz="4400" dirty="0" smtClean="0"/>
              <a:t>動機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TW" altLang="en-US" dirty="0"/>
              <a:t>由於我們組員有接觸過隻狼與 </a:t>
            </a:r>
            <a:r>
              <a:rPr lang="en-US" altLang="zh-TW" dirty="0"/>
              <a:t>PS4 Spider-Man</a:t>
            </a:r>
            <a:r>
              <a:rPr lang="zh-TW" altLang="en-US" dirty="0"/>
              <a:t>，並覺得他們在</a:t>
            </a:r>
            <a:r>
              <a:rPr lang="zh-TW" altLang="en-US" b="1" dirty="0">
                <a:solidFill>
                  <a:srgbClr val="FF0000"/>
                </a:solidFill>
              </a:rPr>
              <a:t>空中擺盪的遊戲操作方式</a:t>
            </a:r>
            <a:r>
              <a:rPr lang="zh-TW" altLang="en-US" dirty="0"/>
              <a:t>很特殊，在主流遊戲中不常見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TW" altLang="en-US" dirty="0"/>
              <a:t>我們想要藉由這次的機會，以空中擺盪的遊戲操作方式為主，並且加入一些我們獨創的劇情與可愛的場景設計，創新出與一般市面上不同的遊戲。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3185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3c8c70-9aae-4d44-ac2c-b689a504a1b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b9a80c-0d68-4bf2-8a25-6b51834a4df3"/>
</p:tagLst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583</TotalTime>
  <Words>1203</Words>
  <Application>Microsoft Office PowerPoint</Application>
  <PresentationFormat>如螢幕大小 (4:3)</PresentationFormat>
  <Paragraphs>134</Paragraphs>
  <Slides>26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黑体</vt:lpstr>
      <vt:lpstr>微軟正黑體</vt:lpstr>
      <vt:lpstr>新細明體</vt:lpstr>
      <vt:lpstr>標楷體</vt:lpstr>
      <vt:lpstr>Arial</vt:lpstr>
      <vt:lpstr>Calibri</vt:lpstr>
      <vt:lpstr>Stencil Std</vt:lpstr>
      <vt:lpstr>Course_PPTX_Theme</vt:lpstr>
      <vt:lpstr>期末Web Game發想</vt:lpstr>
      <vt:lpstr>目錄</vt:lpstr>
      <vt:lpstr>期末 project 介紹</vt:lpstr>
      <vt:lpstr>關於期末project…</vt:lpstr>
      <vt:lpstr>為什麼要做這個文件?</vt:lpstr>
      <vt:lpstr>為什麼要做這個文件?</vt:lpstr>
      <vt:lpstr>期末發想文件範例 TAKE BACK THE COLORS</vt:lpstr>
      <vt:lpstr>期末發想文件</vt:lpstr>
      <vt:lpstr>1. 動機</vt:lpstr>
      <vt:lpstr>2. 使用者故事(User Story)</vt:lpstr>
      <vt:lpstr>2. 使用者故事(User Story)</vt:lpstr>
      <vt:lpstr>3. 遊戲背景故事(Optional)</vt:lpstr>
      <vt:lpstr>4. 操作方式</vt:lpstr>
      <vt:lpstr>5. 高風險分析(High Risk Analysis)</vt:lpstr>
      <vt:lpstr>5. 高風險分析(High Risk Analysis)</vt:lpstr>
      <vt:lpstr>6. 高價值分析(High Value Analysis)</vt:lpstr>
      <vt:lpstr>6. 高價值分析(High Value Analysis)</vt:lpstr>
      <vt:lpstr>7. 市面上相似的遊戲</vt:lpstr>
      <vt:lpstr>7. 市面上相似的遊戲</vt:lpstr>
      <vt:lpstr>8. 模擬/假想畫面</vt:lpstr>
      <vt:lpstr>提醒事項</vt:lpstr>
      <vt:lpstr>“不要”寫的東西</vt:lpstr>
      <vt:lpstr>“不要”寫的東西</vt:lpstr>
      <vt:lpstr>一點小提醒…</vt:lpstr>
      <vt:lpstr>時間與格式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Title</dc:title>
  <dc:creator>Windows 使用者</dc:creator>
  <cp:lastModifiedBy>ya hsien liu</cp:lastModifiedBy>
  <cp:revision>131</cp:revision>
  <cp:lastPrinted>1601-01-01T00:00:00Z</cp:lastPrinted>
  <dcterms:created xsi:type="dcterms:W3CDTF">2018-01-25T06:12:58Z</dcterms:created>
  <dcterms:modified xsi:type="dcterms:W3CDTF">2020-04-30T06:32:05Z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